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29"/>
  </p:notesMasterIdLst>
  <p:sldIdLst>
    <p:sldId id="256" r:id="rId2"/>
    <p:sldId id="280" r:id="rId3"/>
    <p:sldId id="258" r:id="rId4"/>
    <p:sldId id="271" r:id="rId5"/>
    <p:sldId id="259" r:id="rId6"/>
    <p:sldId id="267" r:id="rId7"/>
    <p:sldId id="275" r:id="rId8"/>
    <p:sldId id="276" r:id="rId9"/>
    <p:sldId id="273" r:id="rId10"/>
    <p:sldId id="260" r:id="rId11"/>
    <p:sldId id="286" r:id="rId12"/>
    <p:sldId id="285" r:id="rId13"/>
    <p:sldId id="287" r:id="rId14"/>
    <p:sldId id="262" r:id="rId15"/>
    <p:sldId id="274" r:id="rId16"/>
    <p:sldId id="261" r:id="rId17"/>
    <p:sldId id="282" r:id="rId18"/>
    <p:sldId id="284" r:id="rId19"/>
    <p:sldId id="288" r:id="rId20"/>
    <p:sldId id="263" r:id="rId21"/>
    <p:sldId id="277" r:id="rId22"/>
    <p:sldId id="264" r:id="rId23"/>
    <p:sldId id="268" r:id="rId24"/>
    <p:sldId id="278" r:id="rId25"/>
    <p:sldId id="269" r:id="rId26"/>
    <p:sldId id="270" r:id="rId27"/>
    <p:sldId id="27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1DC261-3782-47E4-B86B-D5F621846AE7}" v="1345" dt="2018-05-05T15:38:10.5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39"/>
    <p:restoredTop sz="94671"/>
  </p:normalViewPr>
  <p:slideViewPr>
    <p:cSldViewPr snapToGrid="0" snapToObjects="1">
      <p:cViewPr varScale="1">
        <p:scale>
          <a:sx n="76" d="100"/>
          <a:sy n="76" d="100"/>
        </p:scale>
        <p:origin x="12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Ortega Expósito" userId="afbde83a9c3d7590" providerId="LiveId" clId="{461DC261-3782-47E4-B86B-D5F621846AE7}"/>
    <pc:docChg chg="undo redo custSel addSld delSld modSld sldOrd">
      <pc:chgData name="Daniel Ortega Expósito" userId="afbde83a9c3d7590" providerId="LiveId" clId="{461DC261-3782-47E4-B86B-D5F621846AE7}" dt="2018-05-05T15:30:27.033" v="1320" actId="478"/>
      <pc:docMkLst>
        <pc:docMk/>
      </pc:docMkLst>
      <pc:sldChg chg="addSp delSp modSp">
        <pc:chgData name="Daniel Ortega Expósito" userId="afbde83a9c3d7590" providerId="LiveId" clId="{461DC261-3782-47E4-B86B-D5F621846AE7}" dt="2018-05-05T15:21:07.559" v="1105" actId="1076"/>
        <pc:sldMkLst>
          <pc:docMk/>
          <pc:sldMk cId="696990798" sldId="258"/>
        </pc:sldMkLst>
        <pc:spChg chg="add del mod">
          <ac:chgData name="Daniel Ortega Expósito" userId="afbde83a9c3d7590" providerId="LiveId" clId="{461DC261-3782-47E4-B86B-D5F621846AE7}" dt="2018-05-05T14:27:33.496" v="232" actId="478"/>
          <ac:spMkLst>
            <pc:docMk/>
            <pc:sldMk cId="696990798" sldId="258"/>
            <ac:spMk id="2" creationId="{00000000-0000-0000-0000-000000000000}"/>
          </ac:spMkLst>
        </pc:spChg>
        <pc:spChg chg="add del mod">
          <ac:chgData name="Daniel Ortega Expósito" userId="afbde83a9c3d7590" providerId="LiveId" clId="{461DC261-3782-47E4-B86B-D5F621846AE7}" dt="2018-05-05T14:25:38.515" v="207" actId="478"/>
          <ac:spMkLst>
            <pc:docMk/>
            <pc:sldMk cId="696990798" sldId="258"/>
            <ac:spMk id="6" creationId="{EFAF24AC-C0AC-44EE-A5BF-72E3065D7937}"/>
          </ac:spMkLst>
        </pc:spChg>
        <pc:spChg chg="add del mod">
          <ac:chgData name="Daniel Ortega Expósito" userId="afbde83a9c3d7590" providerId="LiveId" clId="{461DC261-3782-47E4-B86B-D5F621846AE7}" dt="2018-05-05T14:25:38.515" v="207" actId="478"/>
          <ac:spMkLst>
            <pc:docMk/>
            <pc:sldMk cId="696990798" sldId="258"/>
            <ac:spMk id="9" creationId="{3C945160-1FA3-4F44-8761-5F510469BFBC}"/>
          </ac:spMkLst>
        </pc:spChg>
        <pc:spChg chg="del mod">
          <ac:chgData name="Daniel Ortega Expósito" userId="afbde83a9c3d7590" providerId="LiveId" clId="{461DC261-3782-47E4-B86B-D5F621846AE7}" dt="2018-05-05T15:19:48.195" v="1086" actId="478"/>
          <ac:spMkLst>
            <pc:docMk/>
            <pc:sldMk cId="696990798" sldId="258"/>
            <ac:spMk id="10" creationId="{00000000-0000-0000-0000-000000000000}"/>
          </ac:spMkLst>
        </pc:spChg>
        <pc:spChg chg="add del mod">
          <ac:chgData name="Daniel Ortega Expósito" userId="afbde83a9c3d7590" providerId="LiveId" clId="{461DC261-3782-47E4-B86B-D5F621846AE7}" dt="2018-05-05T14:27:39.683" v="236" actId="478"/>
          <ac:spMkLst>
            <pc:docMk/>
            <pc:sldMk cId="696990798" sldId="258"/>
            <ac:spMk id="12" creationId="{DF78235E-CF71-4569-B47E-F564FBE452DB}"/>
          </ac:spMkLst>
        </pc:spChg>
        <pc:spChg chg="add del mod">
          <ac:chgData name="Daniel Ortega Expósito" userId="afbde83a9c3d7590" providerId="LiveId" clId="{461DC261-3782-47E4-B86B-D5F621846AE7}" dt="2018-05-05T14:27:35.519" v="233" actId="478"/>
          <ac:spMkLst>
            <pc:docMk/>
            <pc:sldMk cId="696990798" sldId="258"/>
            <ac:spMk id="14" creationId="{C6673F7D-4BF9-475D-8E0E-D914B6BAA160}"/>
          </ac:spMkLst>
        </pc:spChg>
        <pc:spChg chg="add">
          <ac:chgData name="Daniel Ortega Expósito" userId="afbde83a9c3d7590" providerId="LiveId" clId="{461DC261-3782-47E4-B86B-D5F621846AE7}" dt="2018-05-05T15:19:48.768" v="1087" actId="1076"/>
          <ac:spMkLst>
            <pc:docMk/>
            <pc:sldMk cId="696990798" sldId="258"/>
            <ac:spMk id="27" creationId="{45204728-F268-4E3C-95D5-05876385F1B6}"/>
          </ac:spMkLst>
        </pc:spChg>
        <pc:picChg chg="add del">
          <ac:chgData name="Daniel Ortega Expósito" userId="afbde83a9c3d7590" providerId="LiveId" clId="{461DC261-3782-47E4-B86B-D5F621846AE7}" dt="2018-05-05T14:27:30.736" v="230" actId="478"/>
          <ac:picMkLst>
            <pc:docMk/>
            <pc:sldMk cId="696990798" sldId="258"/>
            <ac:picMk id="4" creationId="{00000000-0000-0000-0000-000000000000}"/>
          </ac:picMkLst>
        </pc:picChg>
        <pc:picChg chg="add del">
          <ac:chgData name="Daniel Ortega Expósito" userId="afbde83a9c3d7590" providerId="LiveId" clId="{461DC261-3782-47E4-B86B-D5F621846AE7}" dt="2018-05-05T14:27:36.637" v="234" actId="478"/>
          <ac:picMkLst>
            <pc:docMk/>
            <pc:sldMk cId="696990798" sldId="258"/>
            <ac:picMk id="5" creationId="{00000000-0000-0000-0000-000000000000}"/>
          </ac:picMkLst>
        </pc:picChg>
        <pc:picChg chg="add del">
          <ac:chgData name="Daniel Ortega Expósito" userId="afbde83a9c3d7590" providerId="LiveId" clId="{461DC261-3782-47E4-B86B-D5F621846AE7}" dt="2018-05-05T14:27:38.540" v="235" actId="478"/>
          <ac:picMkLst>
            <pc:docMk/>
            <pc:sldMk cId="696990798" sldId="258"/>
            <ac:picMk id="8" creationId="{00000000-0000-0000-0000-000000000000}"/>
          </ac:picMkLst>
        </pc:picChg>
        <pc:picChg chg="add del mod">
          <ac:chgData name="Daniel Ortega Expósito" userId="afbde83a9c3d7590" providerId="LiveId" clId="{461DC261-3782-47E4-B86B-D5F621846AE7}" dt="2018-05-05T15:18:39.650" v="1064" actId="1076"/>
          <ac:picMkLst>
            <pc:docMk/>
            <pc:sldMk cId="696990798" sldId="258"/>
            <ac:picMk id="16" creationId="{EF331B5D-E9D0-49DF-9693-68F69B454B22}"/>
          </ac:picMkLst>
        </pc:picChg>
        <pc:picChg chg="add del mod modCrop">
          <ac:chgData name="Daniel Ortega Expósito" userId="afbde83a9c3d7590" providerId="LiveId" clId="{461DC261-3782-47E4-B86B-D5F621846AE7}" dt="2018-05-05T15:16:57.141" v="1034" actId="478"/>
          <ac:picMkLst>
            <pc:docMk/>
            <pc:sldMk cId="696990798" sldId="258"/>
            <ac:picMk id="18" creationId="{B663DC97-951B-4A98-AD9C-23CEB05A08F0}"/>
          </ac:picMkLst>
        </pc:picChg>
        <pc:picChg chg="add del mod modCrop">
          <ac:chgData name="Daniel Ortega Expósito" userId="afbde83a9c3d7590" providerId="LiveId" clId="{461DC261-3782-47E4-B86B-D5F621846AE7}" dt="2018-05-05T15:17:47.970" v="1049" actId="478"/>
          <ac:picMkLst>
            <pc:docMk/>
            <pc:sldMk cId="696990798" sldId="258"/>
            <ac:picMk id="20" creationId="{F90E8E04-1634-4A8B-9057-9B4CDCC237B1}"/>
          </ac:picMkLst>
        </pc:picChg>
        <pc:picChg chg="add mod modCrop">
          <ac:chgData name="Daniel Ortega Expósito" userId="afbde83a9c3d7590" providerId="LiveId" clId="{461DC261-3782-47E4-B86B-D5F621846AE7}" dt="2018-05-05T15:21:04.800" v="1104" actId="1076"/>
          <ac:picMkLst>
            <pc:docMk/>
            <pc:sldMk cId="696990798" sldId="258"/>
            <ac:picMk id="22" creationId="{25AA54BC-6400-4969-A8FB-B7B505C52E27}"/>
          </ac:picMkLst>
        </pc:picChg>
        <pc:picChg chg="add mod modCrop">
          <ac:chgData name="Daniel Ortega Expósito" userId="afbde83a9c3d7590" providerId="LiveId" clId="{461DC261-3782-47E4-B86B-D5F621846AE7}" dt="2018-05-05T15:21:07.559" v="1105" actId="1076"/>
          <ac:picMkLst>
            <pc:docMk/>
            <pc:sldMk cId="696990798" sldId="258"/>
            <ac:picMk id="24" creationId="{314BD811-1584-4F0A-AE43-B06DC355FA26}"/>
          </ac:picMkLst>
        </pc:picChg>
        <pc:picChg chg="add del mod">
          <ac:chgData name="Daniel Ortega Expósito" userId="afbde83a9c3d7590" providerId="LiveId" clId="{461DC261-3782-47E4-B86B-D5F621846AE7}" dt="2018-05-05T15:14:36.269" v="1016" actId="478"/>
          <ac:picMkLst>
            <pc:docMk/>
            <pc:sldMk cId="696990798" sldId="258"/>
            <ac:picMk id="7170" creationId="{FDB8F5BE-AED3-47BD-80EF-D5428D821E11}"/>
          </ac:picMkLst>
        </pc:picChg>
        <pc:picChg chg="add del mod modCrop">
          <ac:chgData name="Daniel Ortega Expósito" userId="afbde83a9c3d7590" providerId="LiveId" clId="{461DC261-3782-47E4-B86B-D5F621846AE7}" dt="2018-05-05T15:19:38.999" v="1085" actId="478"/>
          <ac:picMkLst>
            <pc:docMk/>
            <pc:sldMk cId="696990798" sldId="258"/>
            <ac:picMk id="7172" creationId="{3C1F0CCD-CD8F-4AA5-9424-3AA2BC016AF9}"/>
          </ac:picMkLst>
        </pc:picChg>
      </pc:sldChg>
      <pc:sldChg chg="modSp modAnim">
        <pc:chgData name="Daniel Ortega Expósito" userId="afbde83a9c3d7590" providerId="LiveId" clId="{461DC261-3782-47E4-B86B-D5F621846AE7}" dt="2018-05-05T14:37:39.990" v="366" actId="14100"/>
        <pc:sldMkLst>
          <pc:docMk/>
          <pc:sldMk cId="2037248208" sldId="260"/>
        </pc:sldMkLst>
        <pc:spChg chg="mod">
          <ac:chgData name="Daniel Ortega Expósito" userId="afbde83a9c3d7590" providerId="LiveId" clId="{461DC261-3782-47E4-B86B-D5F621846AE7}" dt="2018-05-05T14:37:39.990" v="366" actId="14100"/>
          <ac:spMkLst>
            <pc:docMk/>
            <pc:sldMk cId="2037248208" sldId="260"/>
            <ac:spMk id="2" creationId="{00000000-0000-0000-0000-000000000000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8" creationId="{E4E2E115-F065-4E80-A65D-57723321FABD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9" creationId="{E806FC87-C269-4C90-A9EE-1C8CF866931F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10" creationId="{6D378492-11A8-4010-81E9-42FC39417F5A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28" creationId="{AC1D8BDD-F2AC-4F01-83D4-49405013D80C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29" creationId="{4CDCEEFE-EB52-4623-887A-66A6598166C5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30" creationId="{AA9FEFD0-DAFF-4B3F-941D-606C45A6C2CC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31" creationId="{9F8BF7A3-F608-4ED3-8DFA-B8EF06FA52F4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32" creationId="{83CC88AC-566D-4678-B14A-655EF15BB2B0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33" creationId="{944706CA-A544-482B-ACF4-64EF0FCA0B5A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34" creationId="{BBFA8DB1-F5B8-43B7-AB52-FD3A386B8AE0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35" creationId="{7EB7F045-1FFD-4F78-B149-95BE9430D90B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36" creationId="{D3BD6ADB-B035-47C6-9801-A238E13406F1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37" creationId="{0EFF7D7B-A1F7-449E-A68D-32E415A9EE41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38" creationId="{F253C549-5142-4A65-A154-E0ABB5B2E96A}"/>
          </ac:spMkLst>
        </pc:spChg>
        <pc:picChg chg="mod">
          <ac:chgData name="Daniel Ortega Expósito" userId="afbde83a9c3d7590" providerId="LiveId" clId="{461DC261-3782-47E4-B86B-D5F621846AE7}" dt="2018-05-05T14:36:05.006" v="347" actId="1076"/>
          <ac:picMkLst>
            <pc:docMk/>
            <pc:sldMk cId="2037248208" sldId="260"/>
            <ac:picMk id="6" creationId="{9AB54269-7A01-4F17-B747-892641653290}"/>
          </ac:picMkLst>
        </pc:picChg>
      </pc:sldChg>
      <pc:sldChg chg="addSp delSp modSp mod setBg modAnim">
        <pc:chgData name="Daniel Ortega Expósito" userId="afbde83a9c3d7590" providerId="LiveId" clId="{461DC261-3782-47E4-B86B-D5F621846AE7}" dt="2018-05-05T14:21:08.978" v="151" actId="14100"/>
        <pc:sldMkLst>
          <pc:docMk/>
          <pc:sldMk cId="551364088" sldId="261"/>
        </pc:sldMkLst>
        <pc:spChg chg="mod ord">
          <ac:chgData name="Daniel Ortega Expósito" userId="afbde83a9c3d7590" providerId="LiveId" clId="{461DC261-3782-47E4-B86B-D5F621846AE7}" dt="2018-05-05T14:02:39.343" v="17" actId="26606"/>
          <ac:spMkLst>
            <pc:docMk/>
            <pc:sldMk cId="551364088" sldId="261"/>
            <ac:spMk id="6" creationId="{4F7DAAAF-79FA-46B4-9E88-357CD5F578A9}"/>
          </ac:spMkLst>
        </pc:spChg>
        <pc:spChg chg="add del">
          <ac:chgData name="Daniel Ortega Expósito" userId="afbde83a9c3d7590" providerId="LiveId" clId="{461DC261-3782-47E4-B86B-D5F621846AE7}" dt="2018-05-05T14:02:24.352" v="11" actId="26606"/>
          <ac:spMkLst>
            <pc:docMk/>
            <pc:sldMk cId="551364088" sldId="261"/>
            <ac:spMk id="85" creationId="{EB3158C7-B011-4D27-BC9D-27EA5BE02D03}"/>
          </ac:spMkLst>
        </pc:spChg>
        <pc:spChg chg="add del">
          <ac:chgData name="Daniel Ortega Expósito" userId="afbde83a9c3d7590" providerId="LiveId" clId="{461DC261-3782-47E4-B86B-D5F621846AE7}" dt="2018-05-05T14:02:24.352" v="11" actId="26606"/>
          <ac:spMkLst>
            <pc:docMk/>
            <pc:sldMk cId="551364088" sldId="261"/>
            <ac:spMk id="91" creationId="{40EA1C2A-B332-4211-8479-EA99BC303EF5}"/>
          </ac:spMkLst>
        </pc:spChg>
        <pc:spChg chg="add del">
          <ac:chgData name="Daniel Ortega Expósito" userId="afbde83a9c3d7590" providerId="LiveId" clId="{461DC261-3782-47E4-B86B-D5F621846AE7}" dt="2018-05-05T14:02:24.352" v="11" actId="26606"/>
          <ac:spMkLst>
            <pc:docMk/>
            <pc:sldMk cId="551364088" sldId="261"/>
            <ac:spMk id="93" creationId="{24A97CC0-C913-4A9C-B6E8-755C7D15EAC8}"/>
          </ac:spMkLst>
        </pc:spChg>
        <pc:spChg chg="add del">
          <ac:chgData name="Daniel Ortega Expósito" userId="afbde83a9c3d7590" providerId="LiveId" clId="{461DC261-3782-47E4-B86B-D5F621846AE7}" dt="2018-05-05T14:02:24.352" v="11" actId="26606"/>
          <ac:spMkLst>
            <pc:docMk/>
            <pc:sldMk cId="551364088" sldId="261"/>
            <ac:spMk id="95" creationId="{9DFA36DF-98BD-46D3-A75B-97154DB48262}"/>
          </ac:spMkLst>
        </pc:spChg>
        <pc:spChg chg="add del">
          <ac:chgData name="Daniel Ortega Expósito" userId="afbde83a9c3d7590" providerId="LiveId" clId="{461DC261-3782-47E4-B86B-D5F621846AE7}" dt="2018-05-05T14:02:24.352" v="11" actId="26606"/>
          <ac:spMkLst>
            <pc:docMk/>
            <pc:sldMk cId="551364088" sldId="261"/>
            <ac:spMk id="97" creationId="{D1D22F90-51DE-40F7-96EE-8E9894DF0E7E}"/>
          </ac:spMkLst>
        </pc:spChg>
        <pc:spChg chg="add del">
          <ac:chgData name="Daniel Ortega Expósito" userId="afbde83a9c3d7590" providerId="LiveId" clId="{461DC261-3782-47E4-B86B-D5F621846AE7}" dt="2018-05-05T14:02:24.352" v="11" actId="26606"/>
          <ac:spMkLst>
            <pc:docMk/>
            <pc:sldMk cId="551364088" sldId="261"/>
            <ac:spMk id="99" creationId="{F45D120E-4F36-4767-98FA-949993B8E1AC}"/>
          </ac:spMkLst>
        </pc:spChg>
        <pc:spChg chg="add del">
          <ac:chgData name="Daniel Ortega Expósito" userId="afbde83a9c3d7590" providerId="LiveId" clId="{461DC261-3782-47E4-B86B-D5F621846AE7}" dt="2018-05-05T14:02:24.352" v="11" actId="26606"/>
          <ac:spMkLst>
            <pc:docMk/>
            <pc:sldMk cId="551364088" sldId="261"/>
            <ac:spMk id="101" creationId="{B541A2F0-1EDC-4D03-94AC-35BC742CEAC9}"/>
          </ac:spMkLst>
        </pc:spChg>
        <pc:spChg chg="add del">
          <ac:chgData name="Daniel Ortega Expósito" userId="afbde83a9c3d7590" providerId="LiveId" clId="{461DC261-3782-47E4-B86B-D5F621846AE7}" dt="2018-05-05T14:02:24.352" v="11" actId="26606"/>
          <ac:spMkLst>
            <pc:docMk/>
            <pc:sldMk cId="551364088" sldId="261"/>
            <ac:spMk id="103" creationId="{08CE2AE4-51CC-4060-8818-423BB07BF3D4}"/>
          </ac:spMkLst>
        </pc:spChg>
        <pc:spChg chg="add del">
          <ac:chgData name="Daniel Ortega Expósito" userId="afbde83a9c3d7590" providerId="LiveId" clId="{461DC261-3782-47E4-B86B-D5F621846AE7}" dt="2018-05-05T14:02:24.352" v="11" actId="26606"/>
          <ac:spMkLst>
            <pc:docMk/>
            <pc:sldMk cId="551364088" sldId="261"/>
            <ac:spMk id="105" creationId="{948AE52C-AD58-4D7E-BBEC-741EA69A9079}"/>
          </ac:spMkLst>
        </pc:spChg>
        <pc:grpChg chg="add del">
          <ac:chgData name="Daniel Ortega Expósito" userId="afbde83a9c3d7590" providerId="LiveId" clId="{461DC261-3782-47E4-B86B-D5F621846AE7}" dt="2018-05-05T14:02:24.352" v="11" actId="26606"/>
          <ac:grpSpMkLst>
            <pc:docMk/>
            <pc:sldMk cId="551364088" sldId="261"/>
            <ac:grpSpMk id="73" creationId="{A5AFB369-4673-4727-A7CD-D86AFE0AE069}"/>
          </ac:grpSpMkLst>
        </pc:grpChg>
        <pc:grpChg chg="add del">
          <ac:chgData name="Daniel Ortega Expósito" userId="afbde83a9c3d7590" providerId="LiveId" clId="{461DC261-3782-47E4-B86B-D5F621846AE7}" dt="2018-05-05T14:02:31.159" v="13" actId="26606"/>
          <ac:grpSpMkLst>
            <pc:docMk/>
            <pc:sldMk cId="551364088" sldId="261"/>
            <ac:grpSpMk id="1030" creationId="{4815A7B4-532E-48C9-AC24-D78ACF3339DB}"/>
          </ac:grpSpMkLst>
        </pc:grpChg>
        <pc:grpChg chg="add del">
          <ac:chgData name="Daniel Ortega Expósito" userId="afbde83a9c3d7590" providerId="LiveId" clId="{461DC261-3782-47E4-B86B-D5F621846AE7}" dt="2018-05-05T14:02:32.241" v="15" actId="26606"/>
          <ac:grpSpMkLst>
            <pc:docMk/>
            <pc:sldMk cId="551364088" sldId="261"/>
            <ac:grpSpMk id="1032" creationId="{A5AFB369-4673-4727-A7CD-D86AFE0AE069}"/>
          </ac:grpSpMkLst>
        </pc:grpChg>
        <pc:grpChg chg="add del">
          <ac:chgData name="Daniel Ortega Expósito" userId="afbde83a9c3d7590" providerId="LiveId" clId="{461DC261-3782-47E4-B86B-D5F621846AE7}" dt="2018-05-05T14:02:39.343" v="17" actId="26606"/>
          <ac:grpSpMkLst>
            <pc:docMk/>
            <pc:sldMk cId="551364088" sldId="261"/>
            <ac:grpSpMk id="1034" creationId="{A5AFB369-4673-4727-A7CD-D86AFE0AE069}"/>
          </ac:grpSpMkLst>
        </pc:grpChg>
        <pc:picChg chg="add mod">
          <ac:chgData name="Daniel Ortega Expósito" userId="afbde83a9c3d7590" providerId="LiveId" clId="{461DC261-3782-47E4-B86B-D5F621846AE7}" dt="2018-05-05T14:13:42.305" v="107" actId="1076"/>
          <ac:picMkLst>
            <pc:docMk/>
            <pc:sldMk cId="551364088" sldId="261"/>
            <ac:picMk id="8" creationId="{2E47291D-4315-4BD0-AC12-0F7547601591}"/>
          </ac:picMkLst>
        </pc:picChg>
        <pc:picChg chg="add del mod">
          <ac:chgData name="Daniel Ortega Expósito" userId="afbde83a9c3d7590" providerId="LiveId" clId="{461DC261-3782-47E4-B86B-D5F621846AE7}" dt="2018-05-05T14:15:02.727" v="115" actId="478"/>
          <ac:picMkLst>
            <pc:docMk/>
            <pc:sldMk cId="551364088" sldId="261"/>
            <ac:picMk id="10" creationId="{F20D2106-9ED3-40FC-A2C9-E6A086241099}"/>
          </ac:picMkLst>
        </pc:picChg>
        <pc:picChg chg="add mod">
          <ac:chgData name="Daniel Ortega Expósito" userId="afbde83a9c3d7590" providerId="LiveId" clId="{461DC261-3782-47E4-B86B-D5F621846AE7}" dt="2018-05-05T14:15:48.607" v="125" actId="1076"/>
          <ac:picMkLst>
            <pc:docMk/>
            <pc:sldMk cId="551364088" sldId="261"/>
            <ac:picMk id="12" creationId="{D0C40116-2C28-4642-AF37-C8FAEE82FB8D}"/>
          </ac:picMkLst>
        </pc:picChg>
        <pc:picChg chg="add mod">
          <ac:chgData name="Daniel Ortega Expósito" userId="afbde83a9c3d7590" providerId="LiveId" clId="{461DC261-3782-47E4-B86B-D5F621846AE7}" dt="2018-05-05T14:15:39.137" v="122" actId="1076"/>
          <ac:picMkLst>
            <pc:docMk/>
            <pc:sldMk cId="551364088" sldId="261"/>
            <ac:picMk id="13" creationId="{BBB5A92C-7395-4CE1-990B-A2FA69E88E5D}"/>
          </ac:picMkLst>
        </pc:picChg>
        <pc:picChg chg="add mod">
          <ac:chgData name="Daniel Ortega Expósito" userId="afbde83a9c3d7590" providerId="LiveId" clId="{461DC261-3782-47E4-B86B-D5F621846AE7}" dt="2018-05-05T14:13:46.319" v="108" actId="1076"/>
          <ac:picMkLst>
            <pc:docMk/>
            <pc:sldMk cId="551364088" sldId="261"/>
            <ac:picMk id="36" creationId="{956DB726-95A9-4C71-AF40-B6927300B6DA}"/>
          </ac:picMkLst>
        </pc:picChg>
        <pc:picChg chg="add del mod">
          <ac:chgData name="Daniel Ortega Expósito" userId="afbde83a9c3d7590" providerId="LiveId" clId="{461DC261-3782-47E4-B86B-D5F621846AE7}" dt="2018-05-05T14:02:12.766" v="8" actId="478"/>
          <ac:picMkLst>
            <pc:docMk/>
            <pc:sldMk cId="551364088" sldId="261"/>
            <ac:picMk id="1026" creationId="{EB2B4F07-E1A3-4D2A-82E0-D6E59B5A4F2C}"/>
          </ac:picMkLst>
        </pc:picChg>
        <pc:picChg chg="add mod">
          <ac:chgData name="Daniel Ortega Expósito" userId="afbde83a9c3d7590" providerId="LiveId" clId="{461DC261-3782-47E4-B86B-D5F621846AE7}" dt="2018-05-05T14:04:15.525" v="39" actId="1076"/>
          <ac:picMkLst>
            <pc:docMk/>
            <pc:sldMk cId="551364088" sldId="261"/>
            <ac:picMk id="1028" creationId="{7E39996C-0F59-4762-AB26-2F076581E6B5}"/>
          </ac:picMkLst>
        </pc:picChg>
        <pc:cxnChg chg="add del">
          <ac:chgData name="Daniel Ortega Expósito" userId="afbde83a9c3d7590" providerId="LiveId" clId="{461DC261-3782-47E4-B86B-D5F621846AE7}" dt="2018-05-05T14:02:24.352" v="11" actId="26606"/>
          <ac:cxnSpMkLst>
            <pc:docMk/>
            <pc:sldMk cId="551364088" sldId="261"/>
            <ac:cxnSpMk id="87" creationId="{7295AA18-FA8B-4B5D-9477-7F5F51288FEC}"/>
          </ac:cxnSpMkLst>
        </pc:cxnChg>
        <pc:cxnChg chg="add del">
          <ac:chgData name="Daniel Ortega Expósito" userId="afbde83a9c3d7590" providerId="LiveId" clId="{461DC261-3782-47E4-B86B-D5F621846AE7}" dt="2018-05-05T14:02:24.352" v="11" actId="26606"/>
          <ac:cxnSpMkLst>
            <pc:docMk/>
            <pc:sldMk cId="551364088" sldId="261"/>
            <ac:cxnSpMk id="89" creationId="{5E377175-C211-4D7B-89F7-92406DBD7346}"/>
          </ac:cxnSpMkLst>
        </pc:cxnChg>
      </pc:sldChg>
      <pc:sldChg chg="modSp">
        <pc:chgData name="Daniel Ortega Expósito" userId="afbde83a9c3d7590" providerId="LiveId" clId="{461DC261-3782-47E4-B86B-D5F621846AE7}" dt="2018-05-05T14:41:46.859" v="641" actId="1076"/>
        <pc:sldMkLst>
          <pc:docMk/>
          <pc:sldMk cId="1282249748" sldId="263"/>
        </pc:sldMkLst>
        <pc:picChg chg="mod modCrop">
          <ac:chgData name="Daniel Ortega Expósito" userId="afbde83a9c3d7590" providerId="LiveId" clId="{461DC261-3782-47E4-B86B-D5F621846AE7}" dt="2018-05-05T14:41:46.859" v="641" actId="1076"/>
          <ac:picMkLst>
            <pc:docMk/>
            <pc:sldMk cId="1282249748" sldId="263"/>
            <ac:picMk id="4" creationId="{00000000-0000-0000-0000-000000000000}"/>
          </ac:picMkLst>
        </pc:picChg>
      </pc:sldChg>
      <pc:sldChg chg="ord">
        <pc:chgData name="Daniel Ortega Expósito" userId="afbde83a9c3d7590" providerId="LiveId" clId="{461DC261-3782-47E4-B86B-D5F621846AE7}" dt="2018-05-05T14:22:02.917" v="152" actId="14100"/>
        <pc:sldMkLst>
          <pc:docMk/>
          <pc:sldMk cId="1501203387" sldId="265"/>
        </pc:sldMkLst>
      </pc:sldChg>
      <pc:sldChg chg="addSp delSp modSp mod setBg">
        <pc:chgData name="Daniel Ortega Expósito" userId="afbde83a9c3d7590" providerId="LiveId" clId="{461DC261-3782-47E4-B86B-D5F621846AE7}" dt="2018-05-05T14:36:03.773" v="346" actId="1076"/>
        <pc:sldMkLst>
          <pc:docMk/>
          <pc:sldMk cId="3271609884" sldId="271"/>
        </pc:sldMkLst>
        <pc:spChg chg="del mod">
          <ac:chgData name="Daniel Ortega Expósito" userId="afbde83a9c3d7590" providerId="LiveId" clId="{461DC261-3782-47E4-B86B-D5F621846AE7}" dt="2018-05-05T14:29:27.568" v="244" actId="478"/>
          <ac:spMkLst>
            <pc:docMk/>
            <pc:sldMk cId="3271609884" sldId="271"/>
            <ac:spMk id="2" creationId="{77948C7B-7F43-4A45-A8B9-C6ED45800211}"/>
          </ac:spMkLst>
        </pc:spChg>
        <pc:spChg chg="add mod ord">
          <ac:chgData name="Daniel Ortega Expósito" userId="afbde83a9c3d7590" providerId="LiveId" clId="{461DC261-3782-47E4-B86B-D5F621846AE7}" dt="2018-05-05T14:32:15.530" v="321" actId="1076"/>
          <ac:spMkLst>
            <pc:docMk/>
            <pc:sldMk cId="3271609884" sldId="271"/>
            <ac:spMk id="4" creationId="{5715F758-03E3-4C1B-95F0-85370D91943F}"/>
          </ac:spMkLst>
        </pc:spChg>
        <pc:spChg chg="add del">
          <ac:chgData name="Daniel Ortega Expósito" userId="afbde83a9c3d7590" providerId="LiveId" clId="{461DC261-3782-47E4-B86B-D5F621846AE7}" dt="2018-05-05T14:30:27.873" v="300" actId="26606"/>
          <ac:spMkLst>
            <pc:docMk/>
            <pc:sldMk cId="3271609884" sldId="271"/>
            <ac:spMk id="71" creationId="{EB3158C7-B011-4D27-BC9D-27EA5BE02D03}"/>
          </ac:spMkLst>
        </pc:spChg>
        <pc:spChg chg="add del">
          <ac:chgData name="Daniel Ortega Expósito" userId="afbde83a9c3d7590" providerId="LiveId" clId="{461DC261-3782-47E4-B86B-D5F621846AE7}" dt="2018-05-05T14:30:27.873" v="300" actId="26606"/>
          <ac:spMkLst>
            <pc:docMk/>
            <pc:sldMk cId="3271609884" sldId="271"/>
            <ac:spMk id="77" creationId="{40EA1C2A-B332-4211-8479-EA99BC303EF5}"/>
          </ac:spMkLst>
        </pc:spChg>
        <pc:spChg chg="add del">
          <ac:chgData name="Daniel Ortega Expósito" userId="afbde83a9c3d7590" providerId="LiveId" clId="{461DC261-3782-47E4-B86B-D5F621846AE7}" dt="2018-05-05T14:30:27.873" v="300" actId="26606"/>
          <ac:spMkLst>
            <pc:docMk/>
            <pc:sldMk cId="3271609884" sldId="271"/>
            <ac:spMk id="79" creationId="{24A97CC0-C913-4A9C-B6E8-755C7D15EAC8}"/>
          </ac:spMkLst>
        </pc:spChg>
        <pc:spChg chg="add del">
          <ac:chgData name="Daniel Ortega Expósito" userId="afbde83a9c3d7590" providerId="LiveId" clId="{461DC261-3782-47E4-B86B-D5F621846AE7}" dt="2018-05-05T14:30:27.873" v="300" actId="26606"/>
          <ac:spMkLst>
            <pc:docMk/>
            <pc:sldMk cId="3271609884" sldId="271"/>
            <ac:spMk id="81" creationId="{9DFA36DF-98BD-46D3-A75B-97154DB48262}"/>
          </ac:spMkLst>
        </pc:spChg>
        <pc:spChg chg="add del">
          <ac:chgData name="Daniel Ortega Expósito" userId="afbde83a9c3d7590" providerId="LiveId" clId="{461DC261-3782-47E4-B86B-D5F621846AE7}" dt="2018-05-05T14:30:27.873" v="300" actId="26606"/>
          <ac:spMkLst>
            <pc:docMk/>
            <pc:sldMk cId="3271609884" sldId="271"/>
            <ac:spMk id="83" creationId="{D1D22F90-51DE-40F7-96EE-8E9894DF0E7E}"/>
          </ac:spMkLst>
        </pc:spChg>
        <pc:spChg chg="add del">
          <ac:chgData name="Daniel Ortega Expósito" userId="afbde83a9c3d7590" providerId="LiveId" clId="{461DC261-3782-47E4-B86B-D5F621846AE7}" dt="2018-05-05T14:30:27.873" v="300" actId="26606"/>
          <ac:spMkLst>
            <pc:docMk/>
            <pc:sldMk cId="3271609884" sldId="271"/>
            <ac:spMk id="85" creationId="{F45D120E-4F36-4767-98FA-949993B8E1AC}"/>
          </ac:spMkLst>
        </pc:spChg>
        <pc:spChg chg="add del">
          <ac:chgData name="Daniel Ortega Expósito" userId="afbde83a9c3d7590" providerId="LiveId" clId="{461DC261-3782-47E4-B86B-D5F621846AE7}" dt="2018-05-05T14:30:27.873" v="300" actId="26606"/>
          <ac:spMkLst>
            <pc:docMk/>
            <pc:sldMk cId="3271609884" sldId="271"/>
            <ac:spMk id="87" creationId="{B541A2F0-1EDC-4D03-94AC-35BC742CEAC9}"/>
          </ac:spMkLst>
        </pc:spChg>
        <pc:spChg chg="add del">
          <ac:chgData name="Daniel Ortega Expósito" userId="afbde83a9c3d7590" providerId="LiveId" clId="{461DC261-3782-47E4-B86B-D5F621846AE7}" dt="2018-05-05T14:30:27.873" v="300" actId="26606"/>
          <ac:spMkLst>
            <pc:docMk/>
            <pc:sldMk cId="3271609884" sldId="271"/>
            <ac:spMk id="89" creationId="{08CE2AE4-51CC-4060-8818-423BB07BF3D4}"/>
          </ac:spMkLst>
        </pc:spChg>
        <pc:spChg chg="add del">
          <ac:chgData name="Daniel Ortega Expósito" userId="afbde83a9c3d7590" providerId="LiveId" clId="{461DC261-3782-47E4-B86B-D5F621846AE7}" dt="2018-05-05T14:30:27.873" v="300" actId="26606"/>
          <ac:spMkLst>
            <pc:docMk/>
            <pc:sldMk cId="3271609884" sldId="271"/>
            <ac:spMk id="91" creationId="{948AE52C-AD58-4D7E-BBEC-741EA69A9079}"/>
          </ac:spMkLst>
        </pc:spChg>
        <pc:spChg chg="add del">
          <ac:chgData name="Daniel Ortega Expósito" userId="afbde83a9c3d7590" providerId="LiveId" clId="{461DC261-3782-47E4-B86B-D5F621846AE7}" dt="2018-05-05T14:30:30.131" v="302" actId="26606"/>
          <ac:spMkLst>
            <pc:docMk/>
            <pc:sldMk cId="3271609884" sldId="271"/>
            <ac:spMk id="2054" creationId="{66D61E08-70C3-48D8-BEA0-787111DC30DA}"/>
          </ac:spMkLst>
        </pc:spChg>
        <pc:spChg chg="add del">
          <ac:chgData name="Daniel Ortega Expósito" userId="afbde83a9c3d7590" providerId="LiveId" clId="{461DC261-3782-47E4-B86B-D5F621846AE7}" dt="2018-05-05T14:30:30.131" v="302" actId="26606"/>
          <ac:spMkLst>
            <pc:docMk/>
            <pc:sldMk cId="3271609884" sldId="271"/>
            <ac:spMk id="2055" creationId="{FC55298F-0AE5-478E-AD2B-03C2614C5833}"/>
          </ac:spMkLst>
        </pc:spChg>
        <pc:spChg chg="add del">
          <ac:chgData name="Daniel Ortega Expósito" userId="afbde83a9c3d7590" providerId="LiveId" clId="{461DC261-3782-47E4-B86B-D5F621846AE7}" dt="2018-05-05T14:30:30.131" v="302" actId="26606"/>
          <ac:spMkLst>
            <pc:docMk/>
            <pc:sldMk cId="3271609884" sldId="271"/>
            <ac:spMk id="2056" creationId="{C180E4EA-0B63-4779-A895-7E90E71088F3}"/>
          </ac:spMkLst>
        </pc:spChg>
        <pc:spChg chg="add del">
          <ac:chgData name="Daniel Ortega Expósito" userId="afbde83a9c3d7590" providerId="LiveId" clId="{461DC261-3782-47E4-B86B-D5F621846AE7}" dt="2018-05-05T14:30:30.131" v="302" actId="26606"/>
          <ac:spMkLst>
            <pc:docMk/>
            <pc:sldMk cId="3271609884" sldId="271"/>
            <ac:spMk id="2057" creationId="{CEE01D9D-3DE8-4EED-B0D3-8F3C79CC7673}"/>
          </ac:spMkLst>
        </pc:spChg>
        <pc:spChg chg="add del">
          <ac:chgData name="Daniel Ortega Expósito" userId="afbde83a9c3d7590" providerId="LiveId" clId="{461DC261-3782-47E4-B86B-D5F621846AE7}" dt="2018-05-05T14:30:30.131" v="302" actId="26606"/>
          <ac:spMkLst>
            <pc:docMk/>
            <pc:sldMk cId="3271609884" sldId="271"/>
            <ac:spMk id="2058" creationId="{89AF5CE9-607F-43F4-8983-DCD6DA4051FD}"/>
          </ac:spMkLst>
        </pc:spChg>
        <pc:spChg chg="add del">
          <ac:chgData name="Daniel Ortega Expósito" userId="afbde83a9c3d7590" providerId="LiveId" clId="{461DC261-3782-47E4-B86B-D5F621846AE7}" dt="2018-05-05T14:30:30.131" v="302" actId="26606"/>
          <ac:spMkLst>
            <pc:docMk/>
            <pc:sldMk cId="3271609884" sldId="271"/>
            <ac:spMk id="2059" creationId="{6EEA2DBD-9E1E-4521-8C01-F32AD18A89E3}"/>
          </ac:spMkLst>
        </pc:spChg>
        <pc:spChg chg="add del">
          <ac:chgData name="Daniel Ortega Expósito" userId="afbde83a9c3d7590" providerId="LiveId" clId="{461DC261-3782-47E4-B86B-D5F621846AE7}" dt="2018-05-05T14:30:30.131" v="302" actId="26606"/>
          <ac:spMkLst>
            <pc:docMk/>
            <pc:sldMk cId="3271609884" sldId="271"/>
            <ac:spMk id="2060" creationId="{15BBD2C1-BA9B-46A9-A27A-33498B169272}"/>
          </ac:spMkLst>
        </pc:spChg>
        <pc:picChg chg="add del mod">
          <ac:chgData name="Daniel Ortega Expósito" userId="afbde83a9c3d7590" providerId="LiveId" clId="{461DC261-3782-47E4-B86B-D5F621846AE7}" dt="2018-05-05T14:36:03.773" v="346" actId="1076"/>
          <ac:picMkLst>
            <pc:docMk/>
            <pc:sldMk cId="3271609884" sldId="271"/>
            <ac:picMk id="2050" creationId="{CE12F056-D5CF-4881-868B-AE2AB019A376}"/>
          </ac:picMkLst>
        </pc:picChg>
        <pc:cxnChg chg="add del">
          <ac:chgData name="Daniel Ortega Expósito" userId="afbde83a9c3d7590" providerId="LiveId" clId="{461DC261-3782-47E4-B86B-D5F621846AE7}" dt="2018-05-05T14:30:27.873" v="300" actId="26606"/>
          <ac:cxnSpMkLst>
            <pc:docMk/>
            <pc:sldMk cId="3271609884" sldId="271"/>
            <ac:cxnSpMk id="73" creationId="{7295AA18-FA8B-4B5D-9477-7F5F51288FEC}"/>
          </ac:cxnSpMkLst>
        </pc:cxnChg>
        <pc:cxnChg chg="add del">
          <ac:chgData name="Daniel Ortega Expósito" userId="afbde83a9c3d7590" providerId="LiveId" clId="{461DC261-3782-47E4-B86B-D5F621846AE7}" dt="2018-05-05T14:30:27.873" v="300" actId="26606"/>
          <ac:cxnSpMkLst>
            <pc:docMk/>
            <pc:sldMk cId="3271609884" sldId="271"/>
            <ac:cxnSpMk id="75" creationId="{5E377175-C211-4D7B-89F7-92406DBD7346}"/>
          </ac:cxnSpMkLst>
        </pc:cxnChg>
        <pc:cxnChg chg="add del">
          <ac:chgData name="Daniel Ortega Expósito" userId="afbde83a9c3d7590" providerId="LiveId" clId="{461DC261-3782-47E4-B86B-D5F621846AE7}" dt="2018-05-05T14:30:30.131" v="302" actId="26606"/>
          <ac:cxnSpMkLst>
            <pc:docMk/>
            <pc:sldMk cId="3271609884" sldId="271"/>
            <ac:cxnSpMk id="2052" creationId="{A57C1A16-B8AB-4D99-A195-A38F556A6486}"/>
          </ac:cxnSpMkLst>
        </pc:cxnChg>
        <pc:cxnChg chg="add del">
          <ac:chgData name="Daniel Ortega Expósito" userId="afbde83a9c3d7590" providerId="LiveId" clId="{461DC261-3782-47E4-B86B-D5F621846AE7}" dt="2018-05-05T14:30:30.131" v="302" actId="26606"/>
          <ac:cxnSpMkLst>
            <pc:docMk/>
            <pc:sldMk cId="3271609884" sldId="271"/>
            <ac:cxnSpMk id="2053" creationId="{F8A9B20B-D1DD-4573-B5EC-558029519236}"/>
          </ac:cxnSpMkLst>
        </pc:cxnChg>
      </pc:sldChg>
      <pc:sldChg chg="addSp delSp modSp">
        <pc:chgData name="Daniel Ortega Expósito" userId="afbde83a9c3d7590" providerId="LiveId" clId="{461DC261-3782-47E4-B86B-D5F621846AE7}" dt="2018-05-05T14:27:16.672" v="229" actId="1076"/>
        <pc:sldMkLst>
          <pc:docMk/>
          <pc:sldMk cId="4178473673" sldId="273"/>
        </pc:sldMkLst>
        <pc:spChg chg="del mod">
          <ac:chgData name="Daniel Ortega Expósito" userId="afbde83a9c3d7590" providerId="LiveId" clId="{461DC261-3782-47E4-B86B-D5F621846AE7}" dt="2018-05-05T14:26:57.745" v="222" actId="478"/>
          <ac:spMkLst>
            <pc:docMk/>
            <pc:sldMk cId="4178473673" sldId="273"/>
            <ac:spMk id="2" creationId="{77948C7B-7F43-4A45-A8B9-C6ED45800211}"/>
          </ac:spMkLst>
        </pc:spChg>
        <pc:spChg chg="add del mod">
          <ac:chgData name="Daniel Ortega Expósito" userId="afbde83a9c3d7590" providerId="LiveId" clId="{461DC261-3782-47E4-B86B-D5F621846AE7}" dt="2018-05-05T14:27:00.960" v="223" actId="478"/>
          <ac:spMkLst>
            <pc:docMk/>
            <pc:sldMk cId="4178473673" sldId="273"/>
            <ac:spMk id="4" creationId="{F455BBDA-B4FF-4CDA-A404-1601D54EA205}"/>
          </ac:spMkLst>
        </pc:spChg>
        <pc:picChg chg="add mod">
          <ac:chgData name="Daniel Ortega Expósito" userId="afbde83a9c3d7590" providerId="LiveId" clId="{461DC261-3782-47E4-B86B-D5F621846AE7}" dt="2018-05-05T14:27:16.672" v="229" actId="1076"/>
          <ac:picMkLst>
            <pc:docMk/>
            <pc:sldMk cId="4178473673" sldId="273"/>
            <ac:picMk id="5" creationId="{547BB962-9C78-4C2A-9C79-F25D984D328C}"/>
          </ac:picMkLst>
        </pc:picChg>
      </pc:sldChg>
      <pc:sldChg chg="addSp delSp modSp">
        <pc:chgData name="Daniel Ortega Expósito" userId="afbde83a9c3d7590" providerId="LiveId" clId="{461DC261-3782-47E4-B86B-D5F621846AE7}" dt="2018-05-05T14:26:33.207" v="221" actId="1076"/>
        <pc:sldMkLst>
          <pc:docMk/>
          <pc:sldMk cId="3950247283" sldId="274"/>
        </pc:sldMkLst>
        <pc:spChg chg="del">
          <ac:chgData name="Daniel Ortega Expósito" userId="afbde83a9c3d7590" providerId="LiveId" clId="{461DC261-3782-47E4-B86B-D5F621846AE7}" dt="2018-05-05T14:24:32.017" v="188" actId="478"/>
          <ac:spMkLst>
            <pc:docMk/>
            <pc:sldMk cId="3950247283" sldId="274"/>
            <ac:spMk id="2" creationId="{77948C7B-7F43-4A45-A8B9-C6ED45800211}"/>
          </ac:spMkLst>
        </pc:spChg>
        <pc:spChg chg="add del mod">
          <ac:chgData name="Daniel Ortega Expósito" userId="afbde83a9c3d7590" providerId="LiveId" clId="{461DC261-3782-47E4-B86B-D5F621846AE7}" dt="2018-05-05T14:24:34.903" v="189" actId="478"/>
          <ac:spMkLst>
            <pc:docMk/>
            <pc:sldMk cId="3950247283" sldId="274"/>
            <ac:spMk id="4" creationId="{40DE5F56-E307-498B-9E3D-6FC0477DFE38}"/>
          </ac:spMkLst>
        </pc:spChg>
        <pc:spChg chg="add del mod">
          <ac:chgData name="Daniel Ortega Expósito" userId="afbde83a9c3d7590" providerId="LiveId" clId="{461DC261-3782-47E4-B86B-D5F621846AE7}" dt="2018-05-05T14:25:53.914" v="208" actId="478"/>
          <ac:spMkLst>
            <pc:docMk/>
            <pc:sldMk cId="3950247283" sldId="274"/>
            <ac:spMk id="5" creationId="{77D42755-E929-4425-8458-011B0ED0D0E3}"/>
          </ac:spMkLst>
        </pc:spChg>
        <pc:spChg chg="add del mod">
          <ac:chgData name="Daniel Ortega Expósito" userId="afbde83a9c3d7590" providerId="LiveId" clId="{461DC261-3782-47E4-B86B-D5F621846AE7}" dt="2018-05-05T14:25:57.238" v="209" actId="478"/>
          <ac:spMkLst>
            <pc:docMk/>
            <pc:sldMk cId="3950247283" sldId="274"/>
            <ac:spMk id="7" creationId="{9D214A9D-3A50-4334-BE54-F61B38E554CC}"/>
          </ac:spMkLst>
        </pc:spChg>
        <pc:picChg chg="add mod modCrop">
          <ac:chgData name="Daniel Ortega Expósito" userId="afbde83a9c3d7590" providerId="LiveId" clId="{461DC261-3782-47E4-B86B-D5F621846AE7}" dt="2018-05-05T14:26:33.207" v="221" actId="1076"/>
          <ac:picMkLst>
            <pc:docMk/>
            <pc:sldMk cId="3950247283" sldId="274"/>
            <ac:picMk id="8" creationId="{3AE34547-3C64-478E-942B-8B16E041F29D}"/>
          </ac:picMkLst>
        </pc:picChg>
      </pc:sldChg>
      <pc:sldChg chg="addSp delSp modSp">
        <pc:chgData name="Daniel Ortega Expósito" userId="afbde83a9c3d7590" providerId="LiveId" clId="{461DC261-3782-47E4-B86B-D5F621846AE7}" dt="2018-05-05T15:06:20.185" v="953" actId="1076"/>
        <pc:sldMkLst>
          <pc:docMk/>
          <pc:sldMk cId="3531226330" sldId="275"/>
        </pc:sldMkLst>
        <pc:spChg chg="mod">
          <ac:chgData name="Daniel Ortega Expósito" userId="afbde83a9c3d7590" providerId="LiveId" clId="{461DC261-3782-47E4-B86B-D5F621846AE7}" dt="2018-05-05T15:06:15.765" v="952" actId="1076"/>
          <ac:spMkLst>
            <pc:docMk/>
            <pc:sldMk cId="3531226330" sldId="275"/>
            <ac:spMk id="2" creationId="{338D34D1-F507-4784-AC29-09087A98A71B}"/>
          </ac:spMkLst>
        </pc:spChg>
        <pc:spChg chg="del">
          <ac:chgData name="Daniel Ortega Expósito" userId="afbde83a9c3d7590" providerId="LiveId" clId="{461DC261-3782-47E4-B86B-D5F621846AE7}" dt="2018-05-05T14:43:28.339" v="675" actId="478"/>
          <ac:spMkLst>
            <pc:docMk/>
            <pc:sldMk cId="3531226330" sldId="275"/>
            <ac:spMk id="3" creationId="{864011C5-B5C7-4C91-8BC7-C3A97A69A87E}"/>
          </ac:spMkLst>
        </pc:spChg>
        <pc:spChg chg="add del mod">
          <ac:chgData name="Daniel Ortega Expósito" userId="afbde83a9c3d7590" providerId="LiveId" clId="{461DC261-3782-47E4-B86B-D5F621846AE7}" dt="2018-05-05T14:52:57.346" v="731" actId="478"/>
          <ac:spMkLst>
            <pc:docMk/>
            <pc:sldMk cId="3531226330" sldId="275"/>
            <ac:spMk id="4" creationId="{DE135DF7-C902-4EEF-A406-E9E11CF36B3E}"/>
          </ac:spMkLst>
        </pc:spChg>
        <pc:spChg chg="add del mod">
          <ac:chgData name="Daniel Ortega Expósito" userId="afbde83a9c3d7590" providerId="LiveId" clId="{461DC261-3782-47E4-B86B-D5F621846AE7}" dt="2018-05-05T14:52:58.884" v="732" actId="478"/>
          <ac:spMkLst>
            <pc:docMk/>
            <pc:sldMk cId="3531226330" sldId="275"/>
            <ac:spMk id="6" creationId="{D8BE5C60-C008-4F14-8399-6A18A2A66F14}"/>
          </ac:spMkLst>
        </pc:spChg>
        <pc:picChg chg="del mod">
          <ac:chgData name="Daniel Ortega Expósito" userId="afbde83a9c3d7590" providerId="LiveId" clId="{461DC261-3782-47E4-B86B-D5F621846AE7}" dt="2018-05-05T14:52:05.947" v="724" actId="478"/>
          <ac:picMkLst>
            <pc:docMk/>
            <pc:sldMk cId="3531226330" sldId="275"/>
            <ac:picMk id="5" creationId="{B626F055-A76A-4199-853D-C1B7B0EA4CC6}"/>
          </ac:picMkLst>
        </pc:picChg>
        <pc:picChg chg="add del mod">
          <ac:chgData name="Daniel Ortega Expósito" userId="afbde83a9c3d7590" providerId="LiveId" clId="{461DC261-3782-47E4-B86B-D5F621846AE7}" dt="2018-05-05T15:01:34.705" v="924" actId="478"/>
          <ac:picMkLst>
            <pc:docMk/>
            <pc:sldMk cId="3531226330" sldId="275"/>
            <ac:picMk id="7" creationId="{53DB8544-7FA1-45A9-8E68-8FC3CE9EA5E7}"/>
          </ac:picMkLst>
        </pc:picChg>
        <pc:picChg chg="add del mod">
          <ac:chgData name="Daniel Ortega Expósito" userId="afbde83a9c3d7590" providerId="LiveId" clId="{461DC261-3782-47E4-B86B-D5F621846AE7}" dt="2018-05-05T15:01:32.633" v="923" actId="478"/>
          <ac:picMkLst>
            <pc:docMk/>
            <pc:sldMk cId="3531226330" sldId="275"/>
            <ac:picMk id="8" creationId="{EE24BA5C-A34A-430F-B165-CC33744D3286}"/>
          </ac:picMkLst>
        </pc:picChg>
        <pc:picChg chg="add del mod ord modCrop">
          <ac:chgData name="Daniel Ortega Expósito" userId="afbde83a9c3d7590" providerId="LiveId" clId="{461DC261-3782-47E4-B86B-D5F621846AE7}" dt="2018-05-05T14:51:56.853" v="720" actId="478"/>
          <ac:picMkLst>
            <pc:docMk/>
            <pc:sldMk cId="3531226330" sldId="275"/>
            <ac:picMk id="5122" creationId="{0A10C2C9-B1B1-4F83-AC49-FEFB440F36EB}"/>
          </ac:picMkLst>
        </pc:picChg>
        <pc:picChg chg="add del mod">
          <ac:chgData name="Daniel Ortega Expósito" userId="afbde83a9c3d7590" providerId="LiveId" clId="{461DC261-3782-47E4-B86B-D5F621846AE7}" dt="2018-05-05T15:01:31.019" v="922" actId="478"/>
          <ac:picMkLst>
            <pc:docMk/>
            <pc:sldMk cId="3531226330" sldId="275"/>
            <ac:picMk id="5124" creationId="{A24E3C4C-6F3B-4583-AA6B-63D325814FA5}"/>
          </ac:picMkLst>
        </pc:picChg>
        <pc:picChg chg="add del mod">
          <ac:chgData name="Daniel Ortega Expósito" userId="afbde83a9c3d7590" providerId="LiveId" clId="{461DC261-3782-47E4-B86B-D5F621846AE7}" dt="2018-05-05T15:01:29.349" v="921" actId="478"/>
          <ac:picMkLst>
            <pc:docMk/>
            <pc:sldMk cId="3531226330" sldId="275"/>
            <ac:picMk id="5126" creationId="{4C5EF56A-B8CE-4ED8-8F95-C943AB9BE82D}"/>
          </ac:picMkLst>
        </pc:picChg>
        <pc:picChg chg="add mod modCrop">
          <ac:chgData name="Daniel Ortega Expósito" userId="afbde83a9c3d7590" providerId="LiveId" clId="{461DC261-3782-47E4-B86B-D5F621846AE7}" dt="2018-05-05T15:06:20.185" v="953" actId="1076"/>
          <ac:picMkLst>
            <pc:docMk/>
            <pc:sldMk cId="3531226330" sldId="275"/>
            <ac:picMk id="5128" creationId="{A3F82D16-B953-464C-8F5C-931C785DF15C}"/>
          </ac:picMkLst>
        </pc:picChg>
      </pc:sldChg>
      <pc:sldChg chg="addSp delSp modSp">
        <pc:chgData name="Daniel Ortega Expósito" userId="afbde83a9c3d7590" providerId="LiveId" clId="{461DC261-3782-47E4-B86B-D5F621846AE7}" dt="2018-05-05T15:07:34.729" v="957" actId="1076"/>
        <pc:sldMkLst>
          <pc:docMk/>
          <pc:sldMk cId="3336437720" sldId="277"/>
        </pc:sldMkLst>
        <pc:spChg chg="mod">
          <ac:chgData name="Daniel Ortega Expósito" userId="afbde83a9c3d7590" providerId="LiveId" clId="{461DC261-3782-47E4-B86B-D5F621846AE7}" dt="2018-05-05T15:07:34.729" v="957" actId="1076"/>
          <ac:spMkLst>
            <pc:docMk/>
            <pc:sldMk cId="3336437720" sldId="277"/>
            <ac:spMk id="2" creationId="{338D34D1-F507-4784-AC29-09087A98A71B}"/>
          </ac:spMkLst>
        </pc:spChg>
        <pc:spChg chg="del">
          <ac:chgData name="Daniel Ortega Expósito" userId="afbde83a9c3d7590" providerId="LiveId" clId="{461DC261-3782-47E4-B86B-D5F621846AE7}" dt="2018-05-05T14:57:13.947" v="761" actId="478"/>
          <ac:spMkLst>
            <pc:docMk/>
            <pc:sldMk cId="3336437720" sldId="277"/>
            <ac:spMk id="3" creationId="{864011C5-B5C7-4C91-8BC7-C3A97A69A87E}"/>
          </ac:spMkLst>
        </pc:spChg>
        <pc:picChg chg="add del mod">
          <ac:chgData name="Daniel Ortega Expósito" userId="afbde83a9c3d7590" providerId="LiveId" clId="{461DC261-3782-47E4-B86B-D5F621846AE7}" dt="2018-05-05T15:00:59.644" v="918" actId="478"/>
          <ac:picMkLst>
            <pc:docMk/>
            <pc:sldMk cId="3336437720" sldId="277"/>
            <ac:picMk id="4" creationId="{7BCA6705-A36E-443D-BF30-6EBC5767A652}"/>
          </ac:picMkLst>
        </pc:picChg>
        <pc:picChg chg="add del mod">
          <ac:chgData name="Daniel Ortega Expósito" userId="afbde83a9c3d7590" providerId="LiveId" clId="{461DC261-3782-47E4-B86B-D5F621846AE7}" dt="2018-05-05T15:00:57.778" v="917" actId="478"/>
          <ac:picMkLst>
            <pc:docMk/>
            <pc:sldMk cId="3336437720" sldId="277"/>
            <ac:picMk id="5" creationId="{F95DDA46-6C82-4E74-BEA1-BE3B0CC59EF0}"/>
          </ac:picMkLst>
        </pc:picChg>
        <pc:picChg chg="add mod">
          <ac:chgData name="Daniel Ortega Expósito" userId="afbde83a9c3d7590" providerId="LiveId" clId="{461DC261-3782-47E4-B86B-D5F621846AE7}" dt="2018-05-05T15:07:28.175" v="956" actId="1076"/>
          <ac:picMkLst>
            <pc:docMk/>
            <pc:sldMk cId="3336437720" sldId="277"/>
            <ac:picMk id="6" creationId="{BCEA38F1-3AC2-4193-859B-7B7E15F279F4}"/>
          </ac:picMkLst>
        </pc:picChg>
        <pc:picChg chg="add mod">
          <ac:chgData name="Daniel Ortega Expósito" userId="afbde83a9c3d7590" providerId="LiveId" clId="{461DC261-3782-47E4-B86B-D5F621846AE7}" dt="2018-05-05T15:07:28.175" v="956" actId="1076"/>
          <ac:picMkLst>
            <pc:docMk/>
            <pc:sldMk cId="3336437720" sldId="277"/>
            <ac:picMk id="7" creationId="{4932FAA2-E15F-4DCB-B412-B3EAE8E6F32F}"/>
          </ac:picMkLst>
        </pc:picChg>
      </pc:sldChg>
      <pc:sldChg chg="addSp delSp modSp add del">
        <pc:chgData name="Daniel Ortega Expósito" userId="afbde83a9c3d7590" providerId="LiveId" clId="{461DC261-3782-47E4-B86B-D5F621846AE7}" dt="2018-05-05T14:33:11.016" v="333" actId="2696"/>
        <pc:sldMkLst>
          <pc:docMk/>
          <pc:sldMk cId="3881309229" sldId="278"/>
        </pc:sldMkLst>
        <pc:picChg chg="del">
          <ac:chgData name="Daniel Ortega Expósito" userId="afbde83a9c3d7590" providerId="LiveId" clId="{461DC261-3782-47E4-B86B-D5F621846AE7}" dt="2018-05-05T14:32:23.390" v="323" actId="478"/>
          <ac:picMkLst>
            <pc:docMk/>
            <pc:sldMk cId="3881309229" sldId="278"/>
            <ac:picMk id="2050" creationId="{CE12F056-D5CF-4881-868B-AE2AB019A376}"/>
          </ac:picMkLst>
        </pc:picChg>
        <pc:picChg chg="add mod">
          <ac:chgData name="Daniel Ortega Expósito" userId="afbde83a9c3d7590" providerId="LiveId" clId="{461DC261-3782-47E4-B86B-D5F621846AE7}" dt="2018-05-05T14:32:56.501" v="332" actId="1076"/>
          <ac:picMkLst>
            <pc:docMk/>
            <pc:sldMk cId="3881309229" sldId="278"/>
            <ac:picMk id="4098" creationId="{4D29FF1D-F1D0-4AB0-8412-CF39962E2A01}"/>
          </ac:picMkLst>
        </pc:picChg>
      </pc:sldChg>
      <pc:sldChg chg="add del">
        <pc:chgData name="Daniel Ortega Expósito" userId="afbde83a9c3d7590" providerId="LiveId" clId="{461DC261-3782-47E4-B86B-D5F621846AE7}" dt="2018-05-05T14:32:28.591" v="325" actId="2696"/>
        <pc:sldMkLst>
          <pc:docMk/>
          <pc:sldMk cId="2510141258" sldId="279"/>
        </pc:sldMkLst>
      </pc:sldChg>
      <pc:sldChg chg="addSp delSp modSp">
        <pc:chgData name="Daniel Ortega Expósito" userId="afbde83a9c3d7590" providerId="LiveId" clId="{461DC261-3782-47E4-B86B-D5F621846AE7}" dt="2018-05-05T15:24:53.727" v="1181" actId="20577"/>
        <pc:sldMkLst>
          <pc:docMk/>
          <pc:sldMk cId="282153188" sldId="280"/>
        </pc:sldMkLst>
        <pc:spChg chg="mod">
          <ac:chgData name="Daniel Ortega Expósito" userId="afbde83a9c3d7590" providerId="LiveId" clId="{461DC261-3782-47E4-B86B-D5F621846AE7}" dt="2018-05-05T15:18:27.358" v="1062" actId="403"/>
          <ac:spMkLst>
            <pc:docMk/>
            <pc:sldMk cId="282153188" sldId="280"/>
            <ac:spMk id="4" creationId="{5715F758-03E3-4C1B-95F0-85370D91943F}"/>
          </ac:spMkLst>
        </pc:spChg>
        <pc:picChg chg="del mod">
          <ac:chgData name="Daniel Ortega Expósito" userId="afbde83a9c3d7590" providerId="LiveId" clId="{461DC261-3782-47E4-B86B-D5F621846AE7}" dt="2018-05-05T15:22:06.095" v="1108" actId="478"/>
          <ac:picMkLst>
            <pc:docMk/>
            <pc:sldMk cId="282153188" sldId="280"/>
            <ac:picMk id="2" creationId="{85AE0AA9-A1CF-4106-AA5F-6A0988BD9CAF}"/>
          </ac:picMkLst>
        </pc:picChg>
        <pc:picChg chg="add mod">
          <ac:chgData name="Daniel Ortega Expósito" userId="afbde83a9c3d7590" providerId="LiveId" clId="{461DC261-3782-47E4-B86B-D5F621846AE7}" dt="2018-05-05T15:24:53.727" v="1181" actId="20577"/>
          <ac:picMkLst>
            <pc:docMk/>
            <pc:sldMk cId="282153188" sldId="280"/>
            <ac:picMk id="5" creationId="{AFD97C41-FE00-4B27-8E13-66D884094A5E}"/>
          </ac:picMkLst>
        </pc:picChg>
        <pc:picChg chg="add del">
          <ac:chgData name="Daniel Ortega Expósito" userId="afbde83a9c3d7590" providerId="LiveId" clId="{461DC261-3782-47E4-B86B-D5F621846AE7}" dt="2018-05-05T15:22:03.085" v="1107" actId="478"/>
          <ac:picMkLst>
            <pc:docMk/>
            <pc:sldMk cId="282153188" sldId="280"/>
            <ac:picMk id="6" creationId="{27470E98-BD45-4AE0-82CB-81668C25442C}"/>
          </ac:picMkLst>
        </pc:picChg>
        <pc:picChg chg="add">
          <ac:chgData name="Daniel Ortega Expósito" userId="afbde83a9c3d7590" providerId="LiveId" clId="{461DC261-3782-47E4-B86B-D5F621846AE7}" dt="2018-05-05T15:22:07.095" v="1109" actId="339"/>
          <ac:picMkLst>
            <pc:docMk/>
            <pc:sldMk cId="282153188" sldId="280"/>
            <ac:picMk id="7" creationId="{B9B33C54-9510-4F02-BBD9-0109464DB02A}"/>
          </ac:picMkLst>
        </pc:picChg>
      </pc:sldChg>
      <pc:sldChg chg="modSp add del">
        <pc:chgData name="Daniel Ortega Expósito" userId="afbde83a9c3d7590" providerId="LiveId" clId="{461DC261-3782-47E4-B86B-D5F621846AE7}" dt="2018-05-05T15:29:49.529" v="1315" actId="2696"/>
        <pc:sldMkLst>
          <pc:docMk/>
          <pc:sldMk cId="728734262" sldId="281"/>
        </pc:sldMkLst>
        <pc:spChg chg="mod">
          <ac:chgData name="Daniel Ortega Expósito" userId="afbde83a9c3d7590" providerId="LiveId" clId="{461DC261-3782-47E4-B86B-D5F621846AE7}" dt="2018-05-05T15:27:32.375" v="1298" actId="1076"/>
          <ac:spMkLst>
            <pc:docMk/>
            <pc:sldMk cId="728734262" sldId="281"/>
            <ac:spMk id="2" creationId="{88B69A5D-7E97-40C2-B178-8D1092825F34}"/>
          </ac:spMkLst>
        </pc:spChg>
      </pc:sldChg>
      <pc:sldChg chg="addSp delSp modSp add mod setBg">
        <pc:chgData name="Daniel Ortega Expósito" userId="afbde83a9c3d7590" providerId="LiveId" clId="{461DC261-3782-47E4-B86B-D5F621846AE7}" dt="2018-05-05T15:29:36.764" v="1314" actId="207"/>
        <pc:sldMkLst>
          <pc:docMk/>
          <pc:sldMk cId="4124850750" sldId="282"/>
        </pc:sldMkLst>
        <pc:spChg chg="del">
          <ac:chgData name="Daniel Ortega Expósito" userId="afbde83a9c3d7590" providerId="LiveId" clId="{461DC261-3782-47E4-B86B-D5F621846AE7}" dt="2018-05-05T15:27:03.681" v="1283" actId="478"/>
          <ac:spMkLst>
            <pc:docMk/>
            <pc:sldMk cId="4124850750" sldId="282"/>
            <ac:spMk id="2" creationId="{88B69A5D-7E97-40C2-B178-8D1092825F34}"/>
          </ac:spMkLst>
        </pc:spChg>
        <pc:spChg chg="del">
          <ac:chgData name="Daniel Ortega Expósito" userId="afbde83a9c3d7590" providerId="LiveId" clId="{461DC261-3782-47E4-B86B-D5F621846AE7}" dt="2018-05-05T15:27:41.236" v="1301" actId="478"/>
          <ac:spMkLst>
            <pc:docMk/>
            <pc:sldMk cId="4124850750" sldId="282"/>
            <ac:spMk id="3" creationId="{AA5C8054-DDEE-4309-9BB7-5E156E010D79}"/>
          </ac:spMkLst>
        </pc:spChg>
        <pc:spChg chg="add del">
          <ac:chgData name="Daniel Ortega Expósito" userId="afbde83a9c3d7590" providerId="LiveId" clId="{461DC261-3782-47E4-B86B-D5F621846AE7}" dt="2018-05-05T15:27:38.488" v="1299" actId="478"/>
          <ac:spMkLst>
            <pc:docMk/>
            <pc:sldMk cId="4124850750" sldId="282"/>
            <ac:spMk id="4" creationId="{7F96750B-40A3-4AF5-960D-3D8E530C22A2}"/>
          </ac:spMkLst>
        </pc:spChg>
        <pc:spChg chg="add mod ord">
          <ac:chgData name="Daniel Ortega Expósito" userId="afbde83a9c3d7590" providerId="LiveId" clId="{461DC261-3782-47E4-B86B-D5F621846AE7}" dt="2018-05-05T15:29:36.764" v="1314" actId="207"/>
          <ac:spMkLst>
            <pc:docMk/>
            <pc:sldMk cId="4124850750" sldId="282"/>
            <ac:spMk id="5" creationId="{F983CB56-231C-4E6D-8353-A495248698CB}"/>
          </ac:spMkLst>
        </pc:spChg>
        <pc:spChg chg="add">
          <ac:chgData name="Daniel Ortega Expósito" userId="afbde83a9c3d7590" providerId="LiveId" clId="{461DC261-3782-47E4-B86B-D5F621846AE7}" dt="2018-05-05T15:29:30.932" v="1313" actId="26606"/>
          <ac:spMkLst>
            <pc:docMk/>
            <pc:sldMk cId="4124850750" sldId="282"/>
            <ac:spMk id="83" creationId="{4DC5F81A-AB66-427C-B973-546BE1B7EDD0}"/>
          </ac:spMkLst>
        </pc:spChg>
        <pc:spChg chg="add">
          <ac:chgData name="Daniel Ortega Expósito" userId="afbde83a9c3d7590" providerId="LiveId" clId="{461DC261-3782-47E4-B86B-D5F621846AE7}" dt="2018-05-05T15:29:30.932" v="1313" actId="26606"/>
          <ac:spMkLst>
            <pc:docMk/>
            <pc:sldMk cId="4124850750" sldId="282"/>
            <ac:spMk id="89" creationId="{BE11B7D3-FC4D-4157-827F-D418D4AF3C3B}"/>
          </ac:spMkLst>
        </pc:spChg>
        <pc:spChg chg="add">
          <ac:chgData name="Daniel Ortega Expósito" userId="afbde83a9c3d7590" providerId="LiveId" clId="{461DC261-3782-47E4-B86B-D5F621846AE7}" dt="2018-05-05T15:29:30.932" v="1313" actId="26606"/>
          <ac:spMkLst>
            <pc:docMk/>
            <pc:sldMk cId="4124850750" sldId="282"/>
            <ac:spMk id="91" creationId="{F9CA2FB3-69C5-4A17-880A-34C260DF3C4F}"/>
          </ac:spMkLst>
        </pc:spChg>
        <pc:spChg chg="add">
          <ac:chgData name="Daniel Ortega Expósito" userId="afbde83a9c3d7590" providerId="LiveId" clId="{461DC261-3782-47E4-B86B-D5F621846AE7}" dt="2018-05-05T15:29:30.932" v="1313" actId="26606"/>
          <ac:spMkLst>
            <pc:docMk/>
            <pc:sldMk cId="4124850750" sldId="282"/>
            <ac:spMk id="93" creationId="{A3B42260-CA72-429A-AEFF-A2778C7BC6F5}"/>
          </ac:spMkLst>
        </pc:spChg>
        <pc:spChg chg="add">
          <ac:chgData name="Daniel Ortega Expósito" userId="afbde83a9c3d7590" providerId="LiveId" clId="{461DC261-3782-47E4-B86B-D5F621846AE7}" dt="2018-05-05T15:29:30.932" v="1313" actId="26606"/>
          <ac:spMkLst>
            <pc:docMk/>
            <pc:sldMk cId="4124850750" sldId="282"/>
            <ac:spMk id="95" creationId="{C29C3C96-CB51-440C-B12F-E880D7386269}"/>
          </ac:spMkLst>
        </pc:spChg>
        <pc:spChg chg="add">
          <ac:chgData name="Daniel Ortega Expósito" userId="afbde83a9c3d7590" providerId="LiveId" clId="{461DC261-3782-47E4-B86B-D5F621846AE7}" dt="2018-05-05T15:29:30.932" v="1313" actId="26606"/>
          <ac:spMkLst>
            <pc:docMk/>
            <pc:sldMk cId="4124850750" sldId="282"/>
            <ac:spMk id="97" creationId="{17070EE5-FA55-4C41-AD18-785E5F02344C}"/>
          </ac:spMkLst>
        </pc:spChg>
        <pc:spChg chg="add">
          <ac:chgData name="Daniel Ortega Expósito" userId="afbde83a9c3d7590" providerId="LiveId" clId="{461DC261-3782-47E4-B86B-D5F621846AE7}" dt="2018-05-05T15:29:30.932" v="1313" actId="26606"/>
          <ac:spMkLst>
            <pc:docMk/>
            <pc:sldMk cId="4124850750" sldId="282"/>
            <ac:spMk id="99" creationId="{726DD974-2DC0-457D-B797-BFB5EB6F4303}"/>
          </ac:spMkLst>
        </pc:spChg>
        <pc:spChg chg="add">
          <ac:chgData name="Daniel Ortega Expósito" userId="afbde83a9c3d7590" providerId="LiveId" clId="{461DC261-3782-47E4-B86B-D5F621846AE7}" dt="2018-05-05T15:29:30.932" v="1313" actId="26606"/>
          <ac:spMkLst>
            <pc:docMk/>
            <pc:sldMk cId="4124850750" sldId="282"/>
            <ac:spMk id="101" creationId="{EF9AFB1C-D978-4634-9E2D-78B7F70F524A}"/>
          </ac:spMkLst>
        </pc:spChg>
        <pc:spChg chg="add">
          <ac:chgData name="Daniel Ortega Expósito" userId="afbde83a9c3d7590" providerId="LiveId" clId="{461DC261-3782-47E4-B86B-D5F621846AE7}" dt="2018-05-05T15:29:30.932" v="1313" actId="26606"/>
          <ac:spMkLst>
            <pc:docMk/>
            <pc:sldMk cId="4124850750" sldId="282"/>
            <ac:spMk id="103" creationId="{0FF9F10B-8764-4B6C-9EBC-4FBE9AC1AC7C}"/>
          </ac:spMkLst>
        </pc:spChg>
        <pc:grpChg chg="add">
          <ac:chgData name="Daniel Ortega Expósito" userId="afbde83a9c3d7590" providerId="LiveId" clId="{461DC261-3782-47E4-B86B-D5F621846AE7}" dt="2018-05-05T15:29:30.932" v="1313" actId="26606"/>
          <ac:grpSpMkLst>
            <pc:docMk/>
            <pc:sldMk cId="4124850750" sldId="282"/>
            <ac:grpSpMk id="71" creationId="{A5AFB369-4673-4727-A7CD-D86AFE0AE069}"/>
          </ac:grpSpMkLst>
        </pc:grpChg>
        <pc:picChg chg="add mod modCrop">
          <ac:chgData name="Daniel Ortega Expósito" userId="afbde83a9c3d7590" providerId="LiveId" clId="{461DC261-3782-47E4-B86B-D5F621846AE7}" dt="2018-05-05T15:29:30.932" v="1313" actId="26606"/>
          <ac:picMkLst>
            <pc:docMk/>
            <pc:sldMk cId="4124850750" sldId="282"/>
            <ac:picMk id="8194" creationId="{3326E599-8732-4EC8-93F3-87B6CB55E9E3}"/>
          </ac:picMkLst>
        </pc:picChg>
        <pc:cxnChg chg="add">
          <ac:chgData name="Daniel Ortega Expósito" userId="afbde83a9c3d7590" providerId="LiveId" clId="{461DC261-3782-47E4-B86B-D5F621846AE7}" dt="2018-05-05T15:29:30.932" v="1313" actId="26606"/>
          <ac:cxnSpMkLst>
            <pc:docMk/>
            <pc:sldMk cId="4124850750" sldId="282"/>
            <ac:cxnSpMk id="85" creationId="{2146C810-9BC7-4BEB-A44C-B70C5B3DC9D2}"/>
          </ac:cxnSpMkLst>
        </pc:cxnChg>
        <pc:cxnChg chg="add">
          <ac:chgData name="Daniel Ortega Expósito" userId="afbde83a9c3d7590" providerId="LiveId" clId="{461DC261-3782-47E4-B86B-D5F621846AE7}" dt="2018-05-05T15:29:30.932" v="1313" actId="26606"/>
          <ac:cxnSpMkLst>
            <pc:docMk/>
            <pc:sldMk cId="4124850750" sldId="282"/>
            <ac:cxnSpMk id="87" creationId="{F5ADF6C1-FC3E-4CEF-ACAA-1E533A927942}"/>
          </ac:cxnSpMkLst>
        </pc:cxnChg>
      </pc:sldChg>
      <pc:sldChg chg="delSp add setBg delDesignElem">
        <pc:chgData name="Daniel Ortega Expósito" userId="afbde83a9c3d7590" providerId="LiveId" clId="{461DC261-3782-47E4-B86B-D5F621846AE7}" dt="2018-05-05T15:30:27.033" v="1320" actId="478"/>
        <pc:sldMkLst>
          <pc:docMk/>
          <pc:sldMk cId="1147199577" sldId="283"/>
        </pc:sldMkLst>
        <pc:spChg chg="del">
          <ac:chgData name="Daniel Ortega Expósito" userId="afbde83a9c3d7590" providerId="LiveId" clId="{461DC261-3782-47E4-B86B-D5F621846AE7}" dt="2018-05-05T15:29:51.478" v="1317" actId="478"/>
          <ac:spMkLst>
            <pc:docMk/>
            <pc:sldMk cId="1147199577" sldId="283"/>
            <ac:spMk id="83" creationId="{4DC5F81A-AB66-427C-B973-546BE1B7EDD0}"/>
          </ac:spMkLst>
        </pc:spChg>
        <pc:spChg chg="del">
          <ac:chgData name="Daniel Ortega Expósito" userId="afbde83a9c3d7590" providerId="LiveId" clId="{461DC261-3782-47E4-B86B-D5F621846AE7}" dt="2018-05-05T15:29:51.478" v="1317" actId="478"/>
          <ac:spMkLst>
            <pc:docMk/>
            <pc:sldMk cId="1147199577" sldId="283"/>
            <ac:spMk id="89" creationId="{BE11B7D3-FC4D-4157-827F-D418D4AF3C3B}"/>
          </ac:spMkLst>
        </pc:spChg>
        <pc:spChg chg="del">
          <ac:chgData name="Daniel Ortega Expósito" userId="afbde83a9c3d7590" providerId="LiveId" clId="{461DC261-3782-47E4-B86B-D5F621846AE7}" dt="2018-05-05T15:29:51.478" v="1317" actId="478"/>
          <ac:spMkLst>
            <pc:docMk/>
            <pc:sldMk cId="1147199577" sldId="283"/>
            <ac:spMk id="91" creationId="{F9CA2FB3-69C5-4A17-880A-34C260DF3C4F}"/>
          </ac:spMkLst>
        </pc:spChg>
        <pc:spChg chg="del">
          <ac:chgData name="Daniel Ortega Expósito" userId="afbde83a9c3d7590" providerId="LiveId" clId="{461DC261-3782-47E4-B86B-D5F621846AE7}" dt="2018-05-05T15:29:51.478" v="1317" actId="478"/>
          <ac:spMkLst>
            <pc:docMk/>
            <pc:sldMk cId="1147199577" sldId="283"/>
            <ac:spMk id="93" creationId="{A3B42260-CA72-429A-AEFF-A2778C7BC6F5}"/>
          </ac:spMkLst>
        </pc:spChg>
        <pc:spChg chg="del">
          <ac:chgData name="Daniel Ortega Expósito" userId="afbde83a9c3d7590" providerId="LiveId" clId="{461DC261-3782-47E4-B86B-D5F621846AE7}" dt="2018-05-05T15:29:51.478" v="1317" actId="478"/>
          <ac:spMkLst>
            <pc:docMk/>
            <pc:sldMk cId="1147199577" sldId="283"/>
            <ac:spMk id="95" creationId="{C29C3C96-CB51-440C-B12F-E880D7386269}"/>
          </ac:spMkLst>
        </pc:spChg>
        <pc:spChg chg="del">
          <ac:chgData name="Daniel Ortega Expósito" userId="afbde83a9c3d7590" providerId="LiveId" clId="{461DC261-3782-47E4-B86B-D5F621846AE7}" dt="2018-05-05T15:29:51.478" v="1317" actId="478"/>
          <ac:spMkLst>
            <pc:docMk/>
            <pc:sldMk cId="1147199577" sldId="283"/>
            <ac:spMk id="97" creationId="{17070EE5-FA55-4C41-AD18-785E5F02344C}"/>
          </ac:spMkLst>
        </pc:spChg>
        <pc:spChg chg="del">
          <ac:chgData name="Daniel Ortega Expósito" userId="afbde83a9c3d7590" providerId="LiveId" clId="{461DC261-3782-47E4-B86B-D5F621846AE7}" dt="2018-05-05T15:29:51.478" v="1317" actId="478"/>
          <ac:spMkLst>
            <pc:docMk/>
            <pc:sldMk cId="1147199577" sldId="283"/>
            <ac:spMk id="99" creationId="{726DD974-2DC0-457D-B797-BFB5EB6F4303}"/>
          </ac:spMkLst>
        </pc:spChg>
        <pc:spChg chg="del">
          <ac:chgData name="Daniel Ortega Expósito" userId="afbde83a9c3d7590" providerId="LiveId" clId="{461DC261-3782-47E4-B86B-D5F621846AE7}" dt="2018-05-05T15:29:51.478" v="1317" actId="478"/>
          <ac:spMkLst>
            <pc:docMk/>
            <pc:sldMk cId="1147199577" sldId="283"/>
            <ac:spMk id="101" creationId="{EF9AFB1C-D978-4634-9E2D-78B7F70F524A}"/>
          </ac:spMkLst>
        </pc:spChg>
        <pc:spChg chg="del">
          <ac:chgData name="Daniel Ortega Expósito" userId="afbde83a9c3d7590" providerId="LiveId" clId="{461DC261-3782-47E4-B86B-D5F621846AE7}" dt="2018-05-05T15:29:51.478" v="1317" actId="478"/>
          <ac:spMkLst>
            <pc:docMk/>
            <pc:sldMk cId="1147199577" sldId="283"/>
            <ac:spMk id="103" creationId="{0FF9F10B-8764-4B6C-9EBC-4FBE9AC1AC7C}"/>
          </ac:spMkLst>
        </pc:spChg>
        <pc:grpChg chg="del">
          <ac:chgData name="Daniel Ortega Expósito" userId="afbde83a9c3d7590" providerId="LiveId" clId="{461DC261-3782-47E4-B86B-D5F621846AE7}" dt="2018-05-05T15:29:51.478" v="1317" actId="478"/>
          <ac:grpSpMkLst>
            <pc:docMk/>
            <pc:sldMk cId="1147199577" sldId="283"/>
            <ac:grpSpMk id="71" creationId="{A5AFB369-4673-4727-A7CD-D86AFE0AE069}"/>
          </ac:grpSpMkLst>
        </pc:grpChg>
        <pc:picChg chg="del">
          <ac:chgData name="Daniel Ortega Expósito" userId="afbde83a9c3d7590" providerId="LiveId" clId="{461DC261-3782-47E4-B86B-D5F621846AE7}" dt="2018-05-05T15:30:27.033" v="1320" actId="478"/>
          <ac:picMkLst>
            <pc:docMk/>
            <pc:sldMk cId="1147199577" sldId="283"/>
            <ac:picMk id="8194" creationId="{3326E599-8732-4EC8-93F3-87B6CB55E9E3}"/>
          </ac:picMkLst>
        </pc:picChg>
        <pc:cxnChg chg="del">
          <ac:chgData name="Daniel Ortega Expósito" userId="afbde83a9c3d7590" providerId="LiveId" clId="{461DC261-3782-47E4-B86B-D5F621846AE7}" dt="2018-05-05T15:29:51.478" v="1317" actId="478"/>
          <ac:cxnSpMkLst>
            <pc:docMk/>
            <pc:sldMk cId="1147199577" sldId="283"/>
            <ac:cxnSpMk id="85" creationId="{2146C810-9BC7-4BEB-A44C-B70C5B3DC9D2}"/>
          </ac:cxnSpMkLst>
        </pc:cxnChg>
        <pc:cxnChg chg="del">
          <ac:chgData name="Daniel Ortega Expósito" userId="afbde83a9c3d7590" providerId="LiveId" clId="{461DC261-3782-47E4-B86B-D5F621846AE7}" dt="2018-05-05T15:29:51.478" v="1317" actId="478"/>
          <ac:cxnSpMkLst>
            <pc:docMk/>
            <pc:sldMk cId="1147199577" sldId="283"/>
            <ac:cxnSpMk id="87" creationId="{F5ADF6C1-FC3E-4CEF-ACAA-1E533A927942}"/>
          </ac:cxnSpMkLst>
        </pc:cxnChg>
      </pc:sldChg>
      <pc:sldChg chg="add">
        <pc:chgData name="Daniel Ortega Expósito" userId="afbde83a9c3d7590" providerId="LiveId" clId="{461DC261-3782-47E4-B86B-D5F621846AE7}" dt="2018-05-05T15:30:11.581" v="1318" actId="478"/>
        <pc:sldMkLst>
          <pc:docMk/>
          <pc:sldMk cId="1081803119" sldId="284"/>
        </pc:sldMkLst>
      </pc:sldChg>
      <pc:sldChg chg="add">
        <pc:chgData name="Daniel Ortega Expósito" userId="afbde83a9c3d7590" providerId="LiveId" clId="{461DC261-3782-47E4-B86B-D5F621846AE7}" dt="2018-05-05T15:30:14.631" v="1319" actId="478"/>
        <pc:sldMkLst>
          <pc:docMk/>
          <pc:sldMk cId="3845402817" sldId="285"/>
        </pc:sldMkLst>
      </pc:sldChg>
    </pc:docChg>
  </pc:docChgLst>
  <pc:docChgLst>
    <pc:chgData name="Guest User" providerId="Windows Live" clId="Web-{51F460E9-2FDC-46C8-9CEE-744B8D5EB48C}"/>
    <pc:docChg chg="addSld delSld modSld sldOrd">
      <pc:chgData name="Guest User" userId="" providerId="Windows Live" clId="Web-{51F460E9-2FDC-46C8-9CEE-744B8D5EB48C}" dt="2018-05-05T15:30:28.616" v="1104"/>
      <pc:docMkLst>
        <pc:docMk/>
      </pc:docMkLst>
      <pc:sldChg chg="addSp modSp">
        <pc:chgData name="Guest User" userId="" providerId="Windows Live" clId="Web-{51F460E9-2FDC-46C8-9CEE-744B8D5EB48C}" dt="2018-05-05T15:22:55.438" v="1088"/>
        <pc:sldMkLst>
          <pc:docMk/>
          <pc:sldMk cId="642938391" sldId="256"/>
        </pc:sldMkLst>
        <pc:spChg chg="mod">
          <ac:chgData name="Guest User" userId="" providerId="Windows Live" clId="Web-{51F460E9-2FDC-46C8-9CEE-744B8D5EB48C}" dt="2018-05-05T14:13:33.463" v="407"/>
          <ac:spMkLst>
            <pc:docMk/>
            <pc:sldMk cId="642938391" sldId="256"/>
            <ac:spMk id="2" creationId="{00000000-0000-0000-0000-000000000000}"/>
          </ac:spMkLst>
        </pc:spChg>
        <pc:spChg chg="mod">
          <ac:chgData name="Guest User" userId="" providerId="Windows Live" clId="Web-{51F460E9-2FDC-46C8-9CEE-744B8D5EB48C}" dt="2018-05-05T15:22:55.438" v="1088"/>
          <ac:spMkLst>
            <pc:docMk/>
            <pc:sldMk cId="642938391" sldId="256"/>
            <ac:spMk id="3" creationId="{00000000-0000-0000-0000-000000000000}"/>
          </ac:spMkLst>
        </pc:spChg>
        <pc:spChg chg="add mod">
          <ac:chgData name="Guest User" userId="" providerId="Windows Live" clId="Web-{51F460E9-2FDC-46C8-9CEE-744B8D5EB48C}" dt="2018-05-05T14:04:41.253" v="155"/>
          <ac:spMkLst>
            <pc:docMk/>
            <pc:sldMk cId="642938391" sldId="256"/>
            <ac:spMk id="4" creationId="{4188E845-CF05-4E75-874F-E87E48BC5E91}"/>
          </ac:spMkLst>
        </pc:spChg>
      </pc:sldChg>
      <pc:sldChg chg="del">
        <pc:chgData name="Guest User" userId="" providerId="Windows Live" clId="Web-{51F460E9-2FDC-46C8-9CEE-744B8D5EB48C}" dt="2018-05-05T14:33:58.526" v="887"/>
        <pc:sldMkLst>
          <pc:docMk/>
          <pc:sldMk cId="166843501" sldId="257"/>
        </pc:sldMkLst>
      </pc:sldChg>
      <pc:sldChg chg="addSp delSp modSp">
        <pc:chgData name="Guest User" userId="" providerId="Windows Live" clId="Web-{51F460E9-2FDC-46C8-9CEE-744B8D5EB48C}" dt="2018-05-05T14:57:48.841" v="999"/>
        <pc:sldMkLst>
          <pc:docMk/>
          <pc:sldMk cId="696990798" sldId="258"/>
        </pc:sldMkLst>
        <pc:spChg chg="mod">
          <ac:chgData name="Guest User" userId="" providerId="Windows Live" clId="Web-{51F460E9-2FDC-46C8-9CEE-744B8D5EB48C}" dt="2018-05-05T14:17:45.919" v="500"/>
          <ac:spMkLst>
            <pc:docMk/>
            <pc:sldMk cId="696990798" sldId="258"/>
            <ac:spMk id="2" creationId="{00000000-0000-0000-0000-000000000000}"/>
          </ac:spMkLst>
        </pc:spChg>
        <pc:spChg chg="add del mod">
          <ac:chgData name="Guest User" userId="" providerId="Windows Live" clId="Web-{51F460E9-2FDC-46C8-9CEE-744B8D5EB48C}" dt="2018-05-05T14:57:48.841" v="999"/>
          <ac:spMkLst>
            <pc:docMk/>
            <pc:sldMk cId="696990798" sldId="258"/>
            <ac:spMk id="10" creationId="{00000000-0000-0000-0000-000000000000}"/>
          </ac:spMkLst>
        </pc:spChg>
        <pc:picChg chg="mod">
          <ac:chgData name="Guest User" userId="" providerId="Windows Live" clId="Web-{51F460E9-2FDC-46C8-9CEE-744B8D5EB48C}" dt="2018-05-05T14:16:40.090" v="477"/>
          <ac:picMkLst>
            <pc:docMk/>
            <pc:sldMk cId="696990798" sldId="258"/>
            <ac:picMk id="4" creationId="{00000000-0000-0000-0000-000000000000}"/>
          </ac:picMkLst>
        </pc:picChg>
        <pc:picChg chg="mod">
          <ac:chgData name="Guest User" userId="" providerId="Windows Live" clId="Web-{51F460E9-2FDC-46C8-9CEE-744B8D5EB48C}" dt="2018-05-05T14:16:41.903" v="479"/>
          <ac:picMkLst>
            <pc:docMk/>
            <pc:sldMk cId="696990798" sldId="258"/>
            <ac:picMk id="5" creationId="{00000000-0000-0000-0000-000000000000}"/>
          </ac:picMkLst>
        </pc:picChg>
        <pc:picChg chg="mod">
          <ac:chgData name="Guest User" userId="" providerId="Windows Live" clId="Web-{51F460E9-2FDC-46C8-9CEE-744B8D5EB48C}" dt="2018-05-05T14:16:40.981" v="478"/>
          <ac:picMkLst>
            <pc:docMk/>
            <pc:sldMk cId="696990798" sldId="258"/>
            <ac:picMk id="8" creationId="{00000000-0000-0000-0000-000000000000}"/>
          </ac:picMkLst>
        </pc:picChg>
      </pc:sldChg>
      <pc:sldChg chg="modSp">
        <pc:chgData name="Guest User" userId="" providerId="Windows Live" clId="Web-{51F460E9-2FDC-46C8-9CEE-744B8D5EB48C}" dt="2018-05-05T14:15:10.949" v="435"/>
        <pc:sldMkLst>
          <pc:docMk/>
          <pc:sldMk cId="661730682" sldId="259"/>
        </pc:sldMkLst>
        <pc:spChg chg="mod">
          <ac:chgData name="Guest User" userId="" providerId="Windows Live" clId="Web-{51F460E9-2FDC-46C8-9CEE-744B8D5EB48C}" dt="2018-05-05T14:15:10.949" v="435"/>
          <ac:spMkLst>
            <pc:docMk/>
            <pc:sldMk cId="661730682" sldId="259"/>
            <ac:spMk id="2" creationId="{00000000-0000-0000-0000-000000000000}"/>
          </ac:spMkLst>
        </pc:spChg>
        <pc:picChg chg="mod">
          <ac:chgData name="Guest User" userId="" providerId="Windows Live" clId="Web-{51F460E9-2FDC-46C8-9CEE-744B8D5EB48C}" dt="2018-05-05T14:06:40.161" v="274"/>
          <ac:picMkLst>
            <pc:docMk/>
            <pc:sldMk cId="661730682" sldId="259"/>
            <ac:picMk id="6" creationId="{00000000-0000-0000-0000-000000000000}"/>
          </ac:picMkLst>
        </pc:picChg>
      </pc:sldChg>
      <pc:sldChg chg="modSp">
        <pc:chgData name="Guest User" userId="" providerId="Windows Live" clId="Web-{51F460E9-2FDC-46C8-9CEE-744B8D5EB48C}" dt="2018-05-05T14:34:59.245" v="898"/>
        <pc:sldMkLst>
          <pc:docMk/>
          <pc:sldMk cId="2037248208" sldId="260"/>
        </pc:sldMkLst>
        <pc:spChg chg="mod">
          <ac:chgData name="Guest User" userId="" providerId="Windows Live" clId="Web-{51F460E9-2FDC-46C8-9CEE-744B8D5EB48C}" dt="2018-05-05T14:34:59.245" v="898"/>
          <ac:spMkLst>
            <pc:docMk/>
            <pc:sldMk cId="2037248208" sldId="260"/>
            <ac:spMk id="2" creationId="{00000000-0000-0000-0000-000000000000}"/>
          </ac:spMkLst>
        </pc:spChg>
      </pc:sldChg>
      <pc:sldChg chg="addSp delSp modSp">
        <pc:chgData name="Guest User" userId="" providerId="Windows Live" clId="Web-{51F460E9-2FDC-46C8-9CEE-744B8D5EB48C}" dt="2018-05-05T14:24:14.565" v="557"/>
        <pc:sldMkLst>
          <pc:docMk/>
          <pc:sldMk cId="551364088" sldId="261"/>
        </pc:sldMkLst>
        <pc:spChg chg="add mod">
          <ac:chgData name="Guest User" userId="" providerId="Windows Live" clId="Web-{51F460E9-2FDC-46C8-9CEE-744B8D5EB48C}" dt="2018-05-05T14:12:13.165" v="404"/>
          <ac:spMkLst>
            <pc:docMk/>
            <pc:sldMk cId="551364088" sldId="261"/>
            <ac:spMk id="2" creationId="{B01FA261-8F5E-42FE-97D8-2F281EB2B233}"/>
          </ac:spMkLst>
        </pc:spChg>
        <pc:spChg chg="add del mod">
          <ac:chgData name="Guest User" userId="" providerId="Windows Live" clId="Web-{51F460E9-2FDC-46C8-9CEE-744B8D5EB48C}" dt="2018-05-05T14:12:01.540" v="394"/>
          <ac:spMkLst>
            <pc:docMk/>
            <pc:sldMk cId="551364088" sldId="261"/>
            <ac:spMk id="5" creationId="{3521318A-29F5-46BA-BD70-6476B216449B}"/>
          </ac:spMkLst>
        </pc:spChg>
        <pc:spChg chg="del">
          <ac:chgData name="Guest User" userId="" providerId="Windows Live" clId="Web-{51F460E9-2FDC-46C8-9CEE-744B8D5EB48C}" dt="2018-05-05T14:11:56.196" v="393"/>
          <ac:spMkLst>
            <pc:docMk/>
            <pc:sldMk cId="551364088" sldId="261"/>
            <ac:spMk id="6" creationId="{4F7DAAAF-79FA-46B4-9E88-357CD5F578A9}"/>
          </ac:spMkLst>
        </pc:spChg>
        <pc:picChg chg="mod">
          <ac:chgData name="Guest User" userId="" providerId="Windows Live" clId="Web-{51F460E9-2FDC-46C8-9CEE-744B8D5EB48C}" dt="2018-05-05T14:24:08.331" v="555"/>
          <ac:picMkLst>
            <pc:docMk/>
            <pc:sldMk cId="551364088" sldId="261"/>
            <ac:picMk id="36" creationId="{956DB726-95A9-4C71-AF40-B6927300B6DA}"/>
          </ac:picMkLst>
        </pc:picChg>
        <pc:picChg chg="mod">
          <ac:chgData name="Guest User" userId="" providerId="Windows Live" clId="Web-{51F460E9-2FDC-46C8-9CEE-744B8D5EB48C}" dt="2018-05-05T14:24:14.565" v="557"/>
          <ac:picMkLst>
            <pc:docMk/>
            <pc:sldMk cId="551364088" sldId="261"/>
            <ac:picMk id="1028" creationId="{7E39996C-0F59-4762-AB26-2F076581E6B5}"/>
          </ac:picMkLst>
        </pc:picChg>
      </pc:sldChg>
      <pc:sldChg chg="modSp ord">
        <pc:chgData name="Guest User" userId="" providerId="Windows Live" clId="Web-{51F460E9-2FDC-46C8-9CEE-744B8D5EB48C}" dt="2018-05-05T14:28:39.740" v="760"/>
        <pc:sldMkLst>
          <pc:docMk/>
          <pc:sldMk cId="384290211" sldId="262"/>
        </pc:sldMkLst>
        <pc:spChg chg="mod">
          <ac:chgData name="Guest User" userId="" providerId="Windows Live" clId="Web-{51F460E9-2FDC-46C8-9CEE-744B8D5EB48C}" dt="2018-05-05T14:28:39.740" v="760"/>
          <ac:spMkLst>
            <pc:docMk/>
            <pc:sldMk cId="384290211" sldId="262"/>
            <ac:spMk id="2" creationId="{00000000-0000-0000-0000-000000000000}"/>
          </ac:spMkLst>
        </pc:spChg>
      </pc:sldChg>
      <pc:sldChg chg="addSp delSp modSp">
        <pc:chgData name="Guest User" userId="" providerId="Windows Live" clId="Web-{51F460E9-2FDC-46C8-9CEE-744B8D5EB48C}" dt="2018-05-05T14:29:29.163" v="786"/>
        <pc:sldMkLst>
          <pc:docMk/>
          <pc:sldMk cId="1282249748" sldId="263"/>
        </pc:sldMkLst>
        <pc:spChg chg="del mod">
          <ac:chgData name="Guest User" userId="" providerId="Windows Live" clId="Web-{51F460E9-2FDC-46C8-9CEE-744B8D5EB48C}" dt="2018-05-05T14:28:58.537" v="761"/>
          <ac:spMkLst>
            <pc:docMk/>
            <pc:sldMk cId="1282249748" sldId="263"/>
            <ac:spMk id="2" creationId="{00000000-0000-0000-0000-000000000000}"/>
          </ac:spMkLst>
        </pc:spChg>
        <pc:spChg chg="add del mod">
          <ac:chgData name="Guest User" userId="" providerId="Windows Live" clId="Web-{51F460E9-2FDC-46C8-9CEE-744B8D5EB48C}" dt="2018-05-05T14:29:12.491" v="766"/>
          <ac:spMkLst>
            <pc:docMk/>
            <pc:sldMk cId="1282249748" sldId="263"/>
            <ac:spMk id="5" creationId="{F4CCF909-8B22-456E-836C-12AE76796E69}"/>
          </ac:spMkLst>
        </pc:spChg>
        <pc:spChg chg="add mod">
          <ac:chgData name="Guest User" userId="" providerId="Windows Live" clId="Web-{51F460E9-2FDC-46C8-9CEE-744B8D5EB48C}" dt="2018-05-05T14:29:29.163" v="786"/>
          <ac:spMkLst>
            <pc:docMk/>
            <pc:sldMk cId="1282249748" sldId="263"/>
            <ac:spMk id="7" creationId="{96AEB403-E5A7-496B-A593-442482863E2A}"/>
          </ac:spMkLst>
        </pc:spChg>
      </pc:sldChg>
      <pc:sldChg chg="add del">
        <pc:chgData name="Guest User" userId="" providerId="Windows Live" clId="Web-{51F460E9-2FDC-46C8-9CEE-744B8D5EB48C}" dt="2018-05-05T15:26:46.519" v="1100"/>
        <pc:sldMkLst>
          <pc:docMk/>
          <pc:sldMk cId="1501203387" sldId="265"/>
        </pc:sldMkLst>
      </pc:sldChg>
      <pc:sldChg chg="addSp delSp modSp">
        <pc:chgData name="Guest User" userId="" providerId="Windows Live" clId="Web-{51F460E9-2FDC-46C8-9CEE-744B8D5EB48C}" dt="2018-05-05T14:17:28.622" v="492"/>
        <pc:sldMkLst>
          <pc:docMk/>
          <pc:sldMk cId="396464668" sldId="267"/>
        </pc:sldMkLst>
        <pc:spChg chg="mod">
          <ac:chgData name="Guest User" userId="" providerId="Windows Live" clId="Web-{51F460E9-2FDC-46C8-9CEE-744B8D5EB48C}" dt="2018-05-05T14:17:28.622" v="492"/>
          <ac:spMkLst>
            <pc:docMk/>
            <pc:sldMk cId="396464668" sldId="267"/>
            <ac:spMk id="2" creationId="{00000000-0000-0000-0000-000000000000}"/>
          </ac:spMkLst>
        </pc:spChg>
        <pc:picChg chg="add mod">
          <ac:chgData name="Guest User" userId="" providerId="Windows Live" clId="Web-{51F460E9-2FDC-46C8-9CEE-744B8D5EB48C}" dt="2018-05-05T14:08:38.850" v="348"/>
          <ac:picMkLst>
            <pc:docMk/>
            <pc:sldMk cId="396464668" sldId="267"/>
            <ac:picMk id="3" creationId="{6D87920E-5086-4A21-8962-A4B171762EC4}"/>
          </ac:picMkLst>
        </pc:picChg>
        <pc:picChg chg="del mod">
          <ac:chgData name="Guest User" userId="" providerId="Windows Live" clId="Web-{51F460E9-2FDC-46C8-9CEE-744B8D5EB48C}" dt="2018-05-05T14:08:08.162" v="341"/>
          <ac:picMkLst>
            <pc:docMk/>
            <pc:sldMk cId="396464668" sldId="267"/>
            <ac:picMk id="4" creationId="{00000000-0000-0000-0000-000000000000}"/>
          </ac:picMkLst>
        </pc:picChg>
        <pc:picChg chg="del mod modCrop">
          <ac:chgData name="Guest User" userId="" providerId="Windows Live" clId="Web-{51F460E9-2FDC-46C8-9CEE-744B8D5EB48C}" dt="2018-05-05T14:08:09.834" v="342"/>
          <ac:picMkLst>
            <pc:docMk/>
            <pc:sldMk cId="396464668" sldId="267"/>
            <ac:picMk id="5" creationId="{00000000-0000-0000-0000-000000000000}"/>
          </ac:picMkLst>
        </pc:picChg>
      </pc:sldChg>
      <pc:sldChg chg="addSp delSp modSp">
        <pc:chgData name="Guest User" userId="" providerId="Windows Live" clId="Web-{51F460E9-2FDC-46C8-9CEE-744B8D5EB48C}" dt="2018-05-05T14:36:33.184" v="929"/>
        <pc:sldMkLst>
          <pc:docMk/>
          <pc:sldMk cId="1637296549" sldId="269"/>
        </pc:sldMkLst>
        <pc:spChg chg="del mod">
          <ac:chgData name="Guest User" userId="" providerId="Windows Live" clId="Web-{51F460E9-2FDC-46C8-9CEE-744B8D5EB48C}" dt="2018-05-05T14:36:19.574" v="926"/>
          <ac:spMkLst>
            <pc:docMk/>
            <pc:sldMk cId="1637296549" sldId="269"/>
            <ac:spMk id="2" creationId="{00000000-0000-0000-0000-000000000000}"/>
          </ac:spMkLst>
        </pc:spChg>
        <pc:spChg chg="add del mod">
          <ac:chgData name="Guest User" userId="" providerId="Windows Live" clId="Web-{51F460E9-2FDC-46C8-9CEE-744B8D5EB48C}" dt="2018-05-05T14:36:23.668" v="927"/>
          <ac:spMkLst>
            <pc:docMk/>
            <pc:sldMk cId="1637296549" sldId="269"/>
            <ac:spMk id="5" creationId="{0504C82A-F036-4773-A1E1-83AB703F2FEB}"/>
          </ac:spMkLst>
        </pc:spChg>
        <pc:picChg chg="mod">
          <ac:chgData name="Guest User" userId="" providerId="Windows Live" clId="Web-{51F460E9-2FDC-46C8-9CEE-744B8D5EB48C}" dt="2018-05-05T14:36:33.184" v="929"/>
          <ac:picMkLst>
            <pc:docMk/>
            <pc:sldMk cId="1637296549" sldId="269"/>
            <ac:picMk id="4" creationId="{00000000-0000-0000-0000-000000000000}"/>
          </ac:picMkLst>
        </pc:picChg>
      </pc:sldChg>
      <pc:sldChg chg="delSp modSp new ord">
        <pc:chgData name="Guest User" userId="" providerId="Windows Live" clId="Web-{51F460E9-2FDC-46C8-9CEE-744B8D5EB48C}" dt="2018-05-05T14:19:22.296" v="542"/>
        <pc:sldMkLst>
          <pc:docMk/>
          <pc:sldMk cId="3271609884" sldId="271"/>
        </pc:sldMkLst>
        <pc:spChg chg="mod">
          <ac:chgData name="Guest User" userId="" providerId="Windows Live" clId="Web-{51F460E9-2FDC-46C8-9CEE-744B8D5EB48C}" dt="2018-05-05T14:19:22.296" v="542"/>
          <ac:spMkLst>
            <pc:docMk/>
            <pc:sldMk cId="3271609884" sldId="271"/>
            <ac:spMk id="2" creationId="{77948C7B-7F43-4A45-A8B9-C6ED45800211}"/>
          </ac:spMkLst>
        </pc:spChg>
        <pc:spChg chg="del mod">
          <ac:chgData name="Guest User" userId="" providerId="Windows Live" clId="Web-{51F460E9-2FDC-46C8-9CEE-744B8D5EB48C}" dt="2018-05-05T14:18:18.279" v="527"/>
          <ac:spMkLst>
            <pc:docMk/>
            <pc:sldMk cId="3271609884" sldId="271"/>
            <ac:spMk id="3" creationId="{B320080D-26E2-4DCB-8CF6-A01781111191}"/>
          </ac:spMkLst>
        </pc:spChg>
      </pc:sldChg>
      <pc:sldChg chg="modSp new del">
        <pc:chgData name="Guest User" userId="" providerId="Windows Live" clId="Web-{51F460E9-2FDC-46C8-9CEE-744B8D5EB48C}" dt="2018-05-05T14:16:59.919" v="488"/>
        <pc:sldMkLst>
          <pc:docMk/>
          <pc:sldMk cId="1701348561" sldId="272"/>
        </pc:sldMkLst>
        <pc:spChg chg="mod">
          <ac:chgData name="Guest User" userId="" providerId="Windows Live" clId="Web-{51F460E9-2FDC-46C8-9CEE-744B8D5EB48C}" dt="2018-05-05T14:15:44.762" v="463"/>
          <ac:spMkLst>
            <pc:docMk/>
            <pc:sldMk cId="1701348561" sldId="272"/>
            <ac:spMk id="2" creationId="{B379046A-BCD1-4DA7-9A28-80A3CF6F8E66}"/>
          </ac:spMkLst>
        </pc:spChg>
      </pc:sldChg>
      <pc:sldChg chg="new del">
        <pc:chgData name="Guest User" userId="" providerId="Windows Live" clId="Web-{51F460E9-2FDC-46C8-9CEE-744B8D5EB48C}" dt="2018-05-05T14:19:50.796" v="546"/>
        <pc:sldMkLst>
          <pc:docMk/>
          <pc:sldMk cId="4064169953" sldId="272"/>
        </pc:sldMkLst>
      </pc:sldChg>
      <pc:sldChg chg="modSp add ord replId">
        <pc:chgData name="Guest User" userId="" providerId="Windows Live" clId="Web-{51F460E9-2FDC-46C8-9CEE-744B8D5EB48C}" dt="2018-05-05T14:22:09.798" v="551"/>
        <pc:sldMkLst>
          <pc:docMk/>
          <pc:sldMk cId="4178473673" sldId="273"/>
        </pc:sldMkLst>
        <pc:spChg chg="mod">
          <ac:chgData name="Guest User" userId="" providerId="Windows Live" clId="Web-{51F460E9-2FDC-46C8-9CEE-744B8D5EB48C}" dt="2018-05-05T14:22:09.798" v="551"/>
          <ac:spMkLst>
            <pc:docMk/>
            <pc:sldMk cId="4178473673" sldId="273"/>
            <ac:spMk id="2" creationId="{77948C7B-7F43-4A45-A8B9-C6ED45800211}"/>
          </ac:spMkLst>
        </pc:spChg>
      </pc:sldChg>
      <pc:sldChg chg="modSp add replId">
        <pc:chgData name="Guest User" userId="" providerId="Windows Live" clId="Web-{51F460E9-2FDC-46C8-9CEE-744B8D5EB48C}" dt="2018-05-05T14:22:19.689" v="553"/>
        <pc:sldMkLst>
          <pc:docMk/>
          <pc:sldMk cId="3950247283" sldId="274"/>
        </pc:sldMkLst>
        <pc:spChg chg="mod">
          <ac:chgData name="Guest User" userId="" providerId="Windows Live" clId="Web-{51F460E9-2FDC-46C8-9CEE-744B8D5EB48C}" dt="2018-05-05T14:22:19.689" v="553"/>
          <ac:spMkLst>
            <pc:docMk/>
            <pc:sldMk cId="3950247283" sldId="274"/>
            <ac:spMk id="2" creationId="{77948C7B-7F43-4A45-A8B9-C6ED45800211}"/>
          </ac:spMkLst>
        </pc:spChg>
      </pc:sldChg>
      <pc:sldChg chg="addSp modSp new ord">
        <pc:chgData name="Guest User" userId="" providerId="Windows Live" clId="Web-{51F460E9-2FDC-46C8-9CEE-744B8D5EB48C}" dt="2018-05-05T14:51:22.695" v="977"/>
        <pc:sldMkLst>
          <pc:docMk/>
          <pc:sldMk cId="3531226330" sldId="275"/>
        </pc:sldMkLst>
        <pc:spChg chg="mod">
          <ac:chgData name="Guest User" userId="" providerId="Windows Live" clId="Web-{51F460E9-2FDC-46C8-9CEE-744B8D5EB48C}" dt="2018-05-05T14:49:48.163" v="975"/>
          <ac:spMkLst>
            <pc:docMk/>
            <pc:sldMk cId="3531226330" sldId="275"/>
            <ac:spMk id="2" creationId="{338D34D1-F507-4784-AC29-09087A98A71B}"/>
          </ac:spMkLst>
        </pc:spChg>
        <pc:picChg chg="add mod">
          <ac:chgData name="Guest User" userId="" providerId="Windows Live" clId="Web-{51F460E9-2FDC-46C8-9CEE-744B8D5EB48C}" dt="2018-05-05T14:51:22.695" v="977"/>
          <ac:picMkLst>
            <pc:docMk/>
            <pc:sldMk cId="3531226330" sldId="275"/>
            <ac:picMk id="5" creationId="{B626F055-A76A-4199-853D-C1B7B0EA4CC6}"/>
          </ac:picMkLst>
        </pc:picChg>
      </pc:sldChg>
      <pc:sldChg chg="addSp modSp new">
        <pc:chgData name="Guest User" userId="" providerId="Windows Live" clId="Web-{51F460E9-2FDC-46C8-9CEE-744B8D5EB48C}" dt="2018-05-05T14:57:16.294" v="990"/>
        <pc:sldMkLst>
          <pc:docMk/>
          <pc:sldMk cId="2806546105" sldId="276"/>
        </pc:sldMkLst>
        <pc:picChg chg="add mod modCrop">
          <ac:chgData name="Guest User" userId="" providerId="Windows Live" clId="Web-{51F460E9-2FDC-46C8-9CEE-744B8D5EB48C}" dt="2018-05-05T14:57:16.294" v="990"/>
          <ac:picMkLst>
            <pc:docMk/>
            <pc:sldMk cId="2806546105" sldId="276"/>
            <ac:picMk id="2" creationId="{C80CE94B-7EB5-492B-A716-1587E094D33C}"/>
          </ac:picMkLst>
        </pc:picChg>
      </pc:sldChg>
      <pc:sldChg chg="modSp add replId">
        <pc:chgData name="Guest User" userId="" providerId="Windows Live" clId="Web-{51F460E9-2FDC-46C8-9CEE-744B8D5EB48C}" dt="2018-05-05T14:30:14.913" v="820"/>
        <pc:sldMkLst>
          <pc:docMk/>
          <pc:sldMk cId="3336437720" sldId="277"/>
        </pc:sldMkLst>
        <pc:spChg chg="mod">
          <ac:chgData name="Guest User" userId="" providerId="Windows Live" clId="Web-{51F460E9-2FDC-46C8-9CEE-744B8D5EB48C}" dt="2018-05-05T14:30:14.913" v="820"/>
          <ac:spMkLst>
            <pc:docMk/>
            <pc:sldMk cId="3336437720" sldId="277"/>
            <ac:spMk id="2" creationId="{338D34D1-F507-4784-AC29-09087A98A71B}"/>
          </ac:spMkLst>
        </pc:spChg>
      </pc:sldChg>
      <pc:sldChg chg="addSp delSp modSp add replId">
        <pc:chgData name="Guest User" userId="" providerId="Windows Live" clId="Web-{51F460E9-2FDC-46C8-9CEE-744B8D5EB48C}" dt="2018-05-05T15:21:10.718" v="1079"/>
        <pc:sldMkLst>
          <pc:docMk/>
          <pc:sldMk cId="3546540425" sldId="278"/>
        </pc:sldMkLst>
        <pc:spChg chg="mod">
          <ac:chgData name="Guest User" userId="" providerId="Windows Live" clId="Web-{51F460E9-2FDC-46C8-9CEE-744B8D5EB48C}" dt="2018-05-05T15:21:10.718" v="1079"/>
          <ac:spMkLst>
            <pc:docMk/>
            <pc:sldMk cId="3546540425" sldId="278"/>
            <ac:spMk id="2" creationId="{338D34D1-F507-4784-AC29-09087A98A71B}"/>
          </ac:spMkLst>
        </pc:spChg>
        <pc:spChg chg="del">
          <ac:chgData name="Guest User" userId="" providerId="Windows Live" clId="Web-{51F460E9-2FDC-46C8-9CEE-744B8D5EB48C}" dt="2018-05-05T14:35:56.746" v="903"/>
          <ac:spMkLst>
            <pc:docMk/>
            <pc:sldMk cId="3546540425" sldId="278"/>
            <ac:spMk id="3" creationId="{864011C5-B5C7-4C91-8BC7-C3A97A69A87E}"/>
          </ac:spMkLst>
        </pc:spChg>
        <pc:picChg chg="add del mod">
          <ac:chgData name="Guest User" userId="" providerId="Windows Live" clId="Web-{51F460E9-2FDC-46C8-9CEE-744B8D5EB48C}" dt="2018-05-05T15:09:47.475" v="1014"/>
          <ac:picMkLst>
            <pc:docMk/>
            <pc:sldMk cId="3546540425" sldId="278"/>
            <ac:picMk id="4" creationId="{67FD2256-A0B9-42F1-8AD9-2F8D56BF6469}"/>
          </ac:picMkLst>
        </pc:picChg>
        <pc:picChg chg="add mod ord modCrop">
          <ac:chgData name="Guest User" userId="" providerId="Windows Live" clId="Web-{51F460E9-2FDC-46C8-9CEE-744B8D5EB48C}" dt="2018-05-05T15:21:05.140" v="1078"/>
          <ac:picMkLst>
            <pc:docMk/>
            <pc:sldMk cId="3546540425" sldId="278"/>
            <ac:picMk id="6" creationId="{B8D31377-549F-45B3-9241-079D7B684EAF}"/>
          </ac:picMkLst>
        </pc:picChg>
      </pc:sldChg>
      <pc:sldChg chg="addSp delSp modSp add replId">
        <pc:chgData name="Guest User" userId="" providerId="Windows Live" clId="Web-{51F460E9-2FDC-46C8-9CEE-744B8D5EB48C}" dt="2018-05-05T15:26:40.097" v="1099"/>
        <pc:sldMkLst>
          <pc:docMk/>
          <pc:sldMk cId="4290924845" sldId="279"/>
        </pc:sldMkLst>
        <pc:spChg chg="del mod">
          <ac:chgData name="Guest User" userId="" providerId="Windows Live" clId="Web-{51F460E9-2FDC-46C8-9CEE-744B8D5EB48C}" dt="2018-05-05T15:25:46.409" v="1090"/>
          <ac:spMkLst>
            <pc:docMk/>
            <pc:sldMk cId="4290924845" sldId="279"/>
            <ac:spMk id="2" creationId="{338D34D1-F507-4784-AC29-09087A98A71B}"/>
          </ac:spMkLst>
        </pc:spChg>
        <pc:spChg chg="add del mod">
          <ac:chgData name="Guest User" userId="" providerId="Windows Live" clId="Web-{51F460E9-2FDC-46C8-9CEE-744B8D5EB48C}" dt="2018-05-05T15:26:16.222" v="1092"/>
          <ac:spMkLst>
            <pc:docMk/>
            <pc:sldMk cId="4290924845" sldId="279"/>
            <ac:spMk id="4" creationId="{BB3CB722-3D13-44DF-A078-A072C9EB8F7A}"/>
          </ac:spMkLst>
        </pc:spChg>
        <pc:picChg chg="add mod modCrop">
          <ac:chgData name="Guest User" userId="" providerId="Windows Live" clId="Web-{51F460E9-2FDC-46C8-9CEE-744B8D5EB48C}" dt="2018-05-05T15:26:40.097" v="1099"/>
          <ac:picMkLst>
            <pc:docMk/>
            <pc:sldMk cId="4290924845" sldId="279"/>
            <ac:picMk id="5" creationId="{1AAF8748-0D4A-40AE-B9E9-4620B6DA1FF3}"/>
          </ac:picMkLst>
        </pc:picChg>
      </pc:sldChg>
      <pc:sldChg chg="addSp delSp modSp add replId">
        <pc:chgData name="Guest User" userId="" providerId="Windows Live" clId="Web-{51F460E9-2FDC-46C8-9CEE-744B8D5EB48C}" dt="2018-05-05T15:16:58.184" v="1058"/>
        <pc:sldMkLst>
          <pc:docMk/>
          <pc:sldMk cId="282153188" sldId="280"/>
        </pc:sldMkLst>
        <pc:spChg chg="mod">
          <ac:chgData name="Guest User" userId="" providerId="Windows Live" clId="Web-{51F460E9-2FDC-46C8-9CEE-744B8D5EB48C}" dt="2018-05-05T15:16:56.465" v="1057"/>
          <ac:spMkLst>
            <pc:docMk/>
            <pc:sldMk cId="282153188" sldId="280"/>
            <ac:spMk id="4" creationId="{5715F758-03E3-4C1B-95F0-85370D91943F}"/>
          </ac:spMkLst>
        </pc:spChg>
        <pc:picChg chg="add mod">
          <ac:chgData name="Guest User" userId="" providerId="Windows Live" clId="Web-{51F460E9-2FDC-46C8-9CEE-744B8D5EB48C}" dt="2018-05-05T15:16:58.184" v="1058"/>
          <ac:picMkLst>
            <pc:docMk/>
            <pc:sldMk cId="282153188" sldId="280"/>
            <ac:picMk id="2" creationId="{85AE0AA9-A1CF-4106-AA5F-6A0988BD9CAF}"/>
          </ac:picMkLst>
        </pc:picChg>
        <pc:picChg chg="del">
          <ac:chgData name="Guest User" userId="" providerId="Windows Live" clId="Web-{51F460E9-2FDC-46C8-9CEE-744B8D5EB48C}" dt="2018-05-05T15:16:34.246" v="1017"/>
          <ac:picMkLst>
            <pc:docMk/>
            <pc:sldMk cId="282153188" sldId="280"/>
            <ac:picMk id="2050" creationId="{CE12F056-D5CF-4881-868B-AE2AB019A376}"/>
          </ac:picMkLst>
        </pc:picChg>
      </pc:sldChg>
      <pc:sldChg chg="del">
        <pc:chgData name="Guest User" userId="" providerId="Windows Live" clId="Web-{51F460E9-2FDC-46C8-9CEE-744B8D5EB48C}" dt="2018-05-05T15:30:28.616" v="1104"/>
        <pc:sldMkLst>
          <pc:docMk/>
          <pc:sldMk cId="1147199577" sldId="283"/>
        </pc:sldMkLst>
      </pc:sldChg>
      <pc:sldChg chg="new del">
        <pc:chgData name="Guest User" userId="" providerId="Windows Live" clId="Web-{51F460E9-2FDC-46C8-9CEE-744B8D5EB48C}" dt="2018-05-05T15:30:26.366" v="1103"/>
        <pc:sldMkLst>
          <pc:docMk/>
          <pc:sldMk cId="248125717" sldId="284"/>
        </pc:sldMkLst>
      </pc:sldChg>
      <pc:sldChg chg="add replId">
        <pc:chgData name="Guest User" userId="" providerId="Windows Live" clId="Web-{51F460E9-2FDC-46C8-9CEE-744B8D5EB48C}" dt="2018-05-05T15:30:24.663" v="1102"/>
        <pc:sldMkLst>
          <pc:docMk/>
          <pc:sldMk cId="4145069604" sldId="28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C6667-DA85-6141-A957-F0FB8CD3691A}" type="datetimeFigureOut">
              <a:rPr lang="es-ES_tradnl" smtClean="0"/>
              <a:t>06/05/2018</a:t>
            </a:fld>
            <a:endParaRPr lang="es-ES_tradnl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D40F5-E5E5-224C-BC6B-683690D3627B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6730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D40F5-E5E5-224C-BC6B-683690D3627B}" type="slidenum">
              <a:rPr lang="es-ES_tradnl" smtClean="0"/>
              <a:t>10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91630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 dirty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5/6/2018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32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88174" y="1596981"/>
            <a:ext cx="8431792" cy="2221396"/>
          </a:xfrm>
        </p:spPr>
        <p:txBody>
          <a:bodyPr/>
          <a:lstStyle/>
          <a:p>
            <a:pPr algn="ctr"/>
            <a:r>
              <a:rPr lang="es-ES_tradnl" sz="6000" b="1" dirty="0"/>
              <a:t>OPEN SOURCE BLOCKCHAIN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72350" y="4435844"/>
            <a:ext cx="4797028" cy="2485418"/>
          </a:xfrm>
        </p:spPr>
        <p:txBody>
          <a:bodyPr>
            <a:normAutofit/>
          </a:bodyPr>
          <a:lstStyle/>
          <a:p>
            <a:pPr algn="l"/>
            <a:r>
              <a:rPr lang="es-ES_tradnl" sz="2000" b="1" dirty="0">
                <a:solidFill>
                  <a:srgbClr val="3F3F3F"/>
                </a:solidFill>
              </a:rPr>
              <a:t>Alejandro Díaz Moreno(coordinador)</a:t>
            </a:r>
            <a:endParaRPr lang="es-ES" dirty="0">
              <a:solidFill>
                <a:srgbClr val="3F3F3F"/>
              </a:solidFill>
            </a:endParaRPr>
          </a:p>
          <a:p>
            <a:pPr algn="l"/>
            <a:r>
              <a:rPr lang="es-ES_tradnl" sz="2000" b="1" dirty="0">
                <a:solidFill>
                  <a:srgbClr val="3F3F3F"/>
                </a:solidFill>
              </a:rPr>
              <a:t>María Castro Vaquerizo</a:t>
            </a:r>
            <a:endParaRPr lang="es-ES" dirty="0">
              <a:solidFill>
                <a:srgbClr val="3F3F3F"/>
              </a:solidFill>
            </a:endParaRPr>
          </a:p>
          <a:p>
            <a:pPr algn="l"/>
            <a:r>
              <a:rPr lang="es-ES_tradnl" sz="2000" b="1" dirty="0">
                <a:solidFill>
                  <a:srgbClr val="3F3F3F"/>
                </a:solidFill>
              </a:rPr>
              <a:t>Daniela Guzmán Pisfil</a:t>
            </a:r>
            <a:endParaRPr lang="es-ES_tradnl" dirty="0">
              <a:solidFill>
                <a:srgbClr val="3F3F3F"/>
              </a:solidFill>
            </a:endParaRPr>
          </a:p>
          <a:p>
            <a:pPr algn="l"/>
            <a:r>
              <a:rPr lang="es-ES_tradnl" sz="2000" b="1" dirty="0">
                <a:solidFill>
                  <a:srgbClr val="3F3F3F"/>
                </a:solidFill>
              </a:rPr>
              <a:t>Paula Hernández Jordá</a:t>
            </a:r>
            <a:endParaRPr lang="es-ES_tradnl" dirty="0">
              <a:solidFill>
                <a:srgbClr val="3F3F3F"/>
              </a:solidFill>
            </a:endParaRPr>
          </a:p>
          <a:p>
            <a:pPr algn="l"/>
            <a:r>
              <a:rPr lang="es-ES_tradnl" sz="2000" b="1" dirty="0">
                <a:solidFill>
                  <a:srgbClr val="3F3F3F"/>
                </a:solidFill>
              </a:rPr>
              <a:t>Daniel Ortega Expósito </a:t>
            </a:r>
            <a:endParaRPr lang="es-ES_tradnl" dirty="0">
              <a:solidFill>
                <a:srgbClr val="3F3F3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188E845-CF05-4E75-874F-E87E48BC5E91}"/>
              </a:ext>
            </a:extLst>
          </p:cNvPr>
          <p:cNvSpPr txBox="1"/>
          <p:nvPr/>
        </p:nvSpPr>
        <p:spPr>
          <a:xfrm>
            <a:off x="2869719" y="332116"/>
            <a:ext cx="558991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/>
              <a:t>Desarrollo de Tecnologías Emergentes T1-TG3</a:t>
            </a:r>
          </a:p>
        </p:txBody>
      </p:sp>
    </p:spTree>
    <p:extLst>
      <p:ext uri="{BB962C8B-B14F-4D97-AF65-F5344CB8AC3E}">
        <p14:creationId xmlns:p14="http://schemas.microsoft.com/office/powerpoint/2010/main" val="642938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>
            <a:extLst>
              <a:ext uri="{FF2B5EF4-FFF2-40B4-BE49-F238E27FC236}">
                <a16:creationId xmlns:a16="http://schemas.microsoft.com/office/drawing/2014/main" id="{9AB54269-7A01-4F17-B747-892641653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22"/>
          <a:stretch/>
        </p:blipFill>
        <p:spPr>
          <a:xfrm>
            <a:off x="1295400" y="349074"/>
            <a:ext cx="8115300" cy="468266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4801" y="319028"/>
            <a:ext cx="8965599" cy="5943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z="3200" b="1" dirty="0"/>
              <a:t>DIAGRAMA DE FUNCIONAMIENTO MULTICHAIN</a:t>
            </a:r>
            <a:br>
              <a:rPr lang="es-ES" sz="4000" b="1" dirty="0"/>
            </a:br>
            <a:endParaRPr lang="es-ES_tradnl" sz="40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4E2E115-F065-4E80-A65D-57723321FABD}"/>
              </a:ext>
            </a:extLst>
          </p:cNvPr>
          <p:cNvSpPr txBox="1"/>
          <p:nvPr/>
        </p:nvSpPr>
        <p:spPr>
          <a:xfrm>
            <a:off x="368298" y="2925650"/>
            <a:ext cx="21209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1. Creación de activos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06FC87-C269-4C90-A9EE-1C8CF866931F}"/>
              </a:ext>
            </a:extLst>
          </p:cNvPr>
          <p:cNvSpPr txBox="1"/>
          <p:nvPr/>
        </p:nvSpPr>
        <p:spPr>
          <a:xfrm>
            <a:off x="8254993" y="3166950"/>
            <a:ext cx="21209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2. Creación de activos</a:t>
            </a:r>
          </a:p>
        </p:txBody>
      </p:sp>
      <p:sp>
        <p:nvSpPr>
          <p:cNvPr id="10" name="CuadroTexto 3">
            <a:extLst>
              <a:ext uri="{FF2B5EF4-FFF2-40B4-BE49-F238E27FC236}">
                <a16:creationId xmlns:a16="http://schemas.microsoft.com/office/drawing/2014/main" id="{6D378492-11A8-4010-81E9-42FC39417F5A}"/>
              </a:ext>
            </a:extLst>
          </p:cNvPr>
          <p:cNvSpPr txBox="1"/>
          <p:nvPr/>
        </p:nvSpPr>
        <p:spPr>
          <a:xfrm>
            <a:off x="8699490" y="5135448"/>
            <a:ext cx="21209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3. Creación id de transacción</a:t>
            </a:r>
          </a:p>
        </p:txBody>
      </p:sp>
      <p:sp>
        <p:nvSpPr>
          <p:cNvPr id="28" name="Flecha: curvada hacia abajo 27">
            <a:extLst>
              <a:ext uri="{FF2B5EF4-FFF2-40B4-BE49-F238E27FC236}">
                <a16:creationId xmlns:a16="http://schemas.microsoft.com/office/drawing/2014/main" id="{AC1D8BDD-F2AC-4F01-83D4-49405013D80C}"/>
              </a:ext>
            </a:extLst>
          </p:cNvPr>
          <p:cNvSpPr/>
          <p:nvPr/>
        </p:nvSpPr>
        <p:spPr>
          <a:xfrm rot="10800000">
            <a:off x="2897124" y="4845889"/>
            <a:ext cx="4746752" cy="998220"/>
          </a:xfrm>
          <a:prstGeom prst="curved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9" name="Flecha: curvada hacia abajo 28">
            <a:extLst>
              <a:ext uri="{FF2B5EF4-FFF2-40B4-BE49-F238E27FC236}">
                <a16:creationId xmlns:a16="http://schemas.microsoft.com/office/drawing/2014/main" id="{4CDCEEFE-EB52-4623-887A-66A6598166C5}"/>
              </a:ext>
            </a:extLst>
          </p:cNvPr>
          <p:cNvSpPr/>
          <p:nvPr/>
        </p:nvSpPr>
        <p:spPr>
          <a:xfrm rot="10800000">
            <a:off x="1868424" y="5061786"/>
            <a:ext cx="6448552" cy="1442720"/>
          </a:xfrm>
          <a:prstGeom prst="curved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0" name="Flecha: curvada hacia abajo 29">
            <a:extLst>
              <a:ext uri="{FF2B5EF4-FFF2-40B4-BE49-F238E27FC236}">
                <a16:creationId xmlns:a16="http://schemas.microsoft.com/office/drawing/2014/main" id="{AA9FEFD0-DAFF-4B3F-941D-606C45A6C2CC}"/>
              </a:ext>
            </a:extLst>
          </p:cNvPr>
          <p:cNvSpPr/>
          <p:nvPr/>
        </p:nvSpPr>
        <p:spPr>
          <a:xfrm>
            <a:off x="2973324" y="3118686"/>
            <a:ext cx="4746752" cy="795020"/>
          </a:xfrm>
          <a:prstGeom prst="curved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1" name="CuadroTexto 3">
            <a:extLst>
              <a:ext uri="{FF2B5EF4-FFF2-40B4-BE49-F238E27FC236}">
                <a16:creationId xmlns:a16="http://schemas.microsoft.com/office/drawing/2014/main" id="{9F8BF7A3-F608-4ED3-8DFA-B8EF06FA52F4}"/>
              </a:ext>
            </a:extLst>
          </p:cNvPr>
          <p:cNvSpPr txBox="1"/>
          <p:nvPr/>
        </p:nvSpPr>
        <p:spPr>
          <a:xfrm>
            <a:off x="3822689" y="5033844"/>
            <a:ext cx="30607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4. Confirmación de activos</a:t>
            </a:r>
          </a:p>
        </p:txBody>
      </p:sp>
      <p:sp>
        <p:nvSpPr>
          <p:cNvPr id="33" name="Rectángulo 13">
            <a:extLst>
              <a:ext uri="{FF2B5EF4-FFF2-40B4-BE49-F238E27FC236}">
                <a16:creationId xmlns:a16="http://schemas.microsoft.com/office/drawing/2014/main" id="{944706CA-A544-482B-ACF4-64EF0FCA0B5A}"/>
              </a:ext>
            </a:extLst>
          </p:cNvPr>
          <p:cNvSpPr/>
          <p:nvPr/>
        </p:nvSpPr>
        <p:spPr>
          <a:xfrm>
            <a:off x="4940300" y="2862150"/>
            <a:ext cx="914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CuadroTexto 3">
            <a:extLst>
              <a:ext uri="{FF2B5EF4-FFF2-40B4-BE49-F238E27FC236}">
                <a16:creationId xmlns:a16="http://schemas.microsoft.com/office/drawing/2014/main" id="{83CC88AC-566D-4678-B14A-655EF15BB2B0}"/>
              </a:ext>
            </a:extLst>
          </p:cNvPr>
          <p:cNvSpPr txBox="1"/>
          <p:nvPr/>
        </p:nvSpPr>
        <p:spPr>
          <a:xfrm>
            <a:off x="3898888" y="2747844"/>
            <a:ext cx="30607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5. Respuesta</a:t>
            </a:r>
          </a:p>
        </p:txBody>
      </p:sp>
      <p:sp>
        <p:nvSpPr>
          <p:cNvPr id="34" name="Rectángulo 15">
            <a:extLst>
              <a:ext uri="{FF2B5EF4-FFF2-40B4-BE49-F238E27FC236}">
                <a16:creationId xmlns:a16="http://schemas.microsoft.com/office/drawing/2014/main" id="{BBFA8DB1-F5B8-43B7-AB52-FD3A386B8AE0}"/>
              </a:ext>
            </a:extLst>
          </p:cNvPr>
          <p:cNvSpPr/>
          <p:nvPr/>
        </p:nvSpPr>
        <p:spPr>
          <a:xfrm>
            <a:off x="4140199" y="2138249"/>
            <a:ext cx="25019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CuadroTexto 3">
            <a:extLst>
              <a:ext uri="{FF2B5EF4-FFF2-40B4-BE49-F238E27FC236}">
                <a16:creationId xmlns:a16="http://schemas.microsoft.com/office/drawing/2014/main" id="{7EB7F045-1FFD-4F78-B149-95BE9430D90B}"/>
              </a:ext>
            </a:extLst>
          </p:cNvPr>
          <p:cNvSpPr txBox="1"/>
          <p:nvPr/>
        </p:nvSpPr>
        <p:spPr>
          <a:xfrm>
            <a:off x="4063986" y="207474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7. Envío de transacción</a:t>
            </a:r>
          </a:p>
        </p:txBody>
      </p:sp>
      <p:sp>
        <p:nvSpPr>
          <p:cNvPr id="36" name="CuadroTexto 3">
            <a:extLst>
              <a:ext uri="{FF2B5EF4-FFF2-40B4-BE49-F238E27FC236}">
                <a16:creationId xmlns:a16="http://schemas.microsoft.com/office/drawing/2014/main" id="{D3BD6ADB-B035-47C6-9801-A238E13406F1}"/>
              </a:ext>
            </a:extLst>
          </p:cNvPr>
          <p:cNvSpPr txBox="1"/>
          <p:nvPr/>
        </p:nvSpPr>
        <p:spPr>
          <a:xfrm>
            <a:off x="3822688" y="5897444"/>
            <a:ext cx="30607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8. Confirmación de transacción</a:t>
            </a:r>
          </a:p>
        </p:txBody>
      </p:sp>
      <p:sp>
        <p:nvSpPr>
          <p:cNvPr id="37" name="CuadroTexto 3">
            <a:extLst>
              <a:ext uri="{FF2B5EF4-FFF2-40B4-BE49-F238E27FC236}">
                <a16:creationId xmlns:a16="http://schemas.microsoft.com/office/drawing/2014/main" id="{0EFF7D7B-A1F7-449E-A68D-32E415A9EE41}"/>
              </a:ext>
            </a:extLst>
          </p:cNvPr>
          <p:cNvSpPr txBox="1"/>
          <p:nvPr/>
        </p:nvSpPr>
        <p:spPr>
          <a:xfrm>
            <a:off x="88889" y="4843343"/>
            <a:ext cx="21209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6. Creación id de transacción</a:t>
            </a:r>
          </a:p>
        </p:txBody>
      </p:sp>
      <p:sp>
        <p:nvSpPr>
          <p:cNvPr id="38" name="Flecha: curvada hacia abajo 37">
            <a:extLst>
              <a:ext uri="{FF2B5EF4-FFF2-40B4-BE49-F238E27FC236}">
                <a16:creationId xmlns:a16="http://schemas.microsoft.com/office/drawing/2014/main" id="{F253C549-5142-4A65-A154-E0ABB5B2E96A}"/>
              </a:ext>
            </a:extLst>
          </p:cNvPr>
          <p:cNvSpPr/>
          <p:nvPr/>
        </p:nvSpPr>
        <p:spPr>
          <a:xfrm rot="60000">
            <a:off x="2312333" y="2500703"/>
            <a:ext cx="6169152" cy="960120"/>
          </a:xfrm>
          <a:prstGeom prst="curved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24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8" grpId="0" animBg="1"/>
      <p:bldP spid="29" grpId="0" animBg="1"/>
      <p:bldP spid="30" grpId="0" animBg="1"/>
      <p:bldP spid="31" grpId="0"/>
      <p:bldP spid="33" grpId="0" animBg="1"/>
      <p:bldP spid="32" grpId="0"/>
      <p:bldP spid="34" grpId="0" animBg="1"/>
      <p:bldP spid="35" grpId="0"/>
      <p:bldP spid="36" grpId="0"/>
      <p:bldP spid="37" grpId="0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A5AFB369-4673-4727-A7CD-D86AFE0AE06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194" name="Picture 2" descr="Resultado de imagen de ERRORES">
            <a:extLst>
              <a:ext uri="{FF2B5EF4-FFF2-40B4-BE49-F238E27FC236}">
                <a16:creationId xmlns:a16="http://schemas.microsoft.com/office/drawing/2014/main" id="{3326E599-8732-4EC8-93F3-87B6CB55E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6532" b="18816"/>
          <a:stretch/>
        </p:blipFill>
        <p:spPr bwMode="auto">
          <a:xfrm>
            <a:off x="1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Parallelogram 82">
            <a:extLst>
              <a:ext uri="{FF2B5EF4-FFF2-40B4-BE49-F238E27FC236}">
                <a16:creationId xmlns:a16="http://schemas.microsoft.com/office/drawing/2014/main" id="{4DC5F81A-AB66-427C-B973-546BE1B7ED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146C810-9BC7-4BEB-A44C-B70C5B3DC9D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5ADF6C1-FC3E-4CEF-ACAA-1E533A92794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23">
            <a:extLst>
              <a:ext uri="{FF2B5EF4-FFF2-40B4-BE49-F238E27FC236}">
                <a16:creationId xmlns:a16="http://schemas.microsoft.com/office/drawing/2014/main" id="{BE11B7D3-FC4D-4157-827F-D418D4AF3C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5">
            <a:extLst>
              <a:ext uri="{FF2B5EF4-FFF2-40B4-BE49-F238E27FC236}">
                <a16:creationId xmlns:a16="http://schemas.microsoft.com/office/drawing/2014/main" id="{F9CA2FB3-69C5-4A17-880A-34C260DF3C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A3B42260-CA72-429A-AEFF-A2778C7BC6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5" name="Rectangle 27">
            <a:extLst>
              <a:ext uri="{FF2B5EF4-FFF2-40B4-BE49-F238E27FC236}">
                <a16:creationId xmlns:a16="http://schemas.microsoft.com/office/drawing/2014/main" id="{C29C3C96-CB51-440C-B12F-E880D73862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Rectangle 28">
            <a:extLst>
              <a:ext uri="{FF2B5EF4-FFF2-40B4-BE49-F238E27FC236}">
                <a16:creationId xmlns:a16="http://schemas.microsoft.com/office/drawing/2014/main" id="{17070EE5-FA55-4C41-AD18-785E5F0234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9" name="Rectangle 29">
            <a:extLst>
              <a:ext uri="{FF2B5EF4-FFF2-40B4-BE49-F238E27FC236}">
                <a16:creationId xmlns:a16="http://schemas.microsoft.com/office/drawing/2014/main" id="{726DD974-2DC0-457D-B797-BFB5EB6F4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EF9AFB1C-D978-4634-9E2D-78B7F70F524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0FF9F10B-8764-4B6C-9EBC-4FBE9AC1AC7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983CB56-231C-4E6D-8353-A4952486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324" y="1678665"/>
            <a:ext cx="4690680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b="1" dirty="0">
                <a:solidFill>
                  <a:srgbClr val="00B0F0"/>
                </a:solidFill>
              </a:rPr>
              <a:t>ERRORES MÁS IMPORTANTES</a:t>
            </a:r>
          </a:p>
        </p:txBody>
      </p:sp>
    </p:spTree>
    <p:extLst>
      <p:ext uri="{BB962C8B-B14F-4D97-AF65-F5344CB8AC3E}">
        <p14:creationId xmlns:p14="http://schemas.microsoft.com/office/powerpoint/2010/main" val="4145069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7FBD2-254D-4184-BE2C-22253B726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323640"/>
            <a:ext cx="8596668" cy="604633"/>
          </a:xfrm>
        </p:spPr>
        <p:txBody>
          <a:bodyPr>
            <a:normAutofit fontScale="90000"/>
          </a:bodyPr>
          <a:lstStyle/>
          <a:p>
            <a:r>
              <a:rPr lang="es-ES" sz="4000" dirty="0"/>
              <a:t>Error</a:t>
            </a:r>
            <a:r>
              <a:rPr lang="es-ES" dirty="0"/>
              <a:t> 2: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49B981-82F3-46A9-91E6-C29C92686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46854"/>
            <a:ext cx="9533466" cy="962946"/>
          </a:xfrm>
        </p:spPr>
        <p:txBody>
          <a:bodyPr>
            <a:normAutofit/>
          </a:bodyPr>
          <a:lstStyle/>
          <a:p>
            <a:r>
              <a:rPr lang="es-ES" sz="2000" dirty="0">
                <a:solidFill>
                  <a:schemeClr val="tx1"/>
                </a:solidFill>
              </a:rPr>
              <a:t>Mensaje de error: insufficient funds (fondos insuficientes)</a:t>
            </a:r>
          </a:p>
          <a:p>
            <a:r>
              <a:rPr lang="es-ES" sz="2000" dirty="0">
                <a:solidFill>
                  <a:schemeClr val="tx1"/>
                </a:solidFill>
              </a:rPr>
              <a:t>Solución: Volver a crear la moneda de la transacción.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677334" y="472614"/>
            <a:ext cx="859666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_tradnl" dirty="0"/>
              <a:t>Error 1: 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77334" y="3042112"/>
            <a:ext cx="9127066" cy="5085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>
                <a:solidFill>
                  <a:schemeClr val="tx1"/>
                </a:solidFill>
              </a:rPr>
              <a:t>Ejecución : </a:t>
            </a:r>
            <a:r>
              <a:rPr lang="es-ES" sz="2000" dirty="0">
                <a:solidFill>
                  <a:schemeClr val="tx1"/>
                </a:solidFill>
              </a:rPr>
              <a:t>“createrwexchange [txid correspondiente] # ‘{“USD”:100}”</a:t>
            </a:r>
            <a:r>
              <a:rPr lang="es-ES_tradnl" sz="2000" dirty="0">
                <a:solidFill>
                  <a:schemeClr val="tx1"/>
                </a:solidFill>
              </a:rPr>
              <a:t>  en el nodo 2 cuyo resultado es un numero hexadecimal</a:t>
            </a:r>
          </a:p>
          <a:p>
            <a:r>
              <a:rPr lang="es-ES_tradnl" sz="2000" dirty="0">
                <a:solidFill>
                  <a:schemeClr val="tx1"/>
                </a:solidFill>
              </a:rPr>
              <a:t>Luego se ejecuta: </a:t>
            </a:r>
            <a:r>
              <a:rPr lang="es-ES" sz="2000" dirty="0">
                <a:solidFill>
                  <a:schemeClr val="tx1"/>
                </a:solidFill>
              </a:rPr>
              <a:t>“decoderawexchange [número hexadecimal]” en el nodo1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</a:p>
          <a:p>
            <a:r>
              <a:rPr lang="es-ES_tradnl" sz="2000" dirty="0">
                <a:solidFill>
                  <a:schemeClr val="tx1"/>
                </a:solidFill>
              </a:rPr>
              <a:t>Error: ejecutamos el segundo comando en el nodo 2</a:t>
            </a:r>
          </a:p>
          <a:p>
            <a:r>
              <a:rPr lang="es-ES_tradnl" sz="2000" dirty="0">
                <a:solidFill>
                  <a:schemeClr val="tx1"/>
                </a:solidFill>
              </a:rPr>
              <a:t>Solución: copiamos el número hexadecimal en un blog de notas y tuvimos que pasarlo de un terminal a otro y finalmente ejecutar el comando en el nodo 1</a:t>
            </a:r>
          </a:p>
        </p:txBody>
      </p:sp>
    </p:spTree>
    <p:extLst>
      <p:ext uri="{BB962C8B-B14F-4D97-AF65-F5344CB8AC3E}">
        <p14:creationId xmlns:p14="http://schemas.microsoft.com/office/powerpoint/2010/main" val="3845402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677334" y="1270000"/>
            <a:ext cx="8596668" cy="660400"/>
          </a:xfrm>
        </p:spPr>
        <p:txBody>
          <a:bodyPr/>
          <a:lstStyle/>
          <a:p>
            <a:r>
              <a:rPr lang="es-ES_tradnl" dirty="0"/>
              <a:t>Error 3:</a:t>
            </a:r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677334" y="2311400"/>
            <a:ext cx="8596668" cy="3880773"/>
          </a:xfrm>
        </p:spPr>
        <p:txBody>
          <a:bodyPr/>
          <a:lstStyle/>
          <a:p>
            <a:r>
              <a:rPr lang="es-ES" dirty="0"/>
              <a:t>Realizamos desde el nodo1 la emisión de activos a la dirección del nodo2 de recibir y enviar sin otorgar los permisos previos al nodo1. </a:t>
            </a:r>
          </a:p>
          <a:p>
            <a:r>
              <a:rPr lang="es-ES" dirty="0"/>
              <a:t>Se produjo el error 704</a:t>
            </a:r>
          </a:p>
          <a:p>
            <a:r>
              <a:rPr lang="es-ES" dirty="0"/>
              <a:t> Solución: otorgar los permisos necesarios al nodo1.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1997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537713"/>
            <a:ext cx="909230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/>
              <a:t>EVALUACIÓN DE LOS CRITERIOS EN LA IMPLEMENTACIÓN USANDO MULTICHAIN</a:t>
            </a:r>
            <a:br>
              <a:rPr lang="es-ES" b="1" dirty="0">
                <a:solidFill>
                  <a:srgbClr val="5FCBEF"/>
                </a:solidFill>
                <a:ea typeface="+mj-lt"/>
                <a:cs typeface="+mj-lt"/>
              </a:rPr>
            </a:br>
            <a:endParaRPr lang="es-ES_tradnl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9" t="31206" r="14197" b="29775"/>
          <a:stretch/>
        </p:blipFill>
        <p:spPr>
          <a:xfrm>
            <a:off x="677334" y="2100261"/>
            <a:ext cx="9411226" cy="3543302"/>
          </a:xfrm>
        </p:spPr>
      </p:pic>
    </p:spTree>
    <p:extLst>
      <p:ext uri="{BB962C8B-B14F-4D97-AF65-F5344CB8AC3E}">
        <p14:creationId xmlns:p14="http://schemas.microsoft.com/office/powerpoint/2010/main" val="384290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3AE34547-3C64-478E-942B-8B16E041F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8" t="32860" r="28182" b="41239"/>
          <a:stretch/>
        </p:blipFill>
        <p:spPr>
          <a:xfrm>
            <a:off x="1146628" y="2440917"/>
            <a:ext cx="8635999" cy="197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47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n de ordenador pantalla">
            <a:extLst>
              <a:ext uri="{FF2B5EF4-FFF2-40B4-BE49-F238E27FC236}">
                <a16:creationId xmlns:a16="http://schemas.microsoft.com/office/drawing/2014/main" id="{7E39996C-0F59-4762-AB26-2F076581E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282" y="1435327"/>
            <a:ext cx="6191250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01FA261-8F5E-42FE-97D8-2F281EB2B233}"/>
              </a:ext>
            </a:extLst>
          </p:cNvPr>
          <p:cNvSpPr txBox="1">
            <a:spLocks/>
          </p:cNvSpPr>
          <p:nvPr/>
        </p:nvSpPr>
        <p:spPr>
          <a:xfrm>
            <a:off x="1634346" y="344575"/>
            <a:ext cx="9745912" cy="741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b="1" dirty="0"/>
              <a:t>D</a:t>
            </a:r>
            <a:r>
              <a:rPr lang="es-ES" sz="2800" b="1" dirty="0"/>
              <a:t>IAGRAMA DE FUNCIONAMIENTO MONAX</a:t>
            </a:r>
            <a:br>
              <a:rPr lang="es-ES" sz="2800" b="1" dirty="0"/>
            </a:br>
            <a:endParaRPr lang="es-ES_tradnl" dirty="0"/>
          </a:p>
        </p:txBody>
      </p:sp>
      <p:pic>
        <p:nvPicPr>
          <p:cNvPr id="8" name="Gráfico 7" descr="Equipo">
            <a:extLst>
              <a:ext uri="{FF2B5EF4-FFF2-40B4-BE49-F238E27FC236}">
                <a16:creationId xmlns:a16="http://schemas.microsoft.com/office/drawing/2014/main" id="{2E47291D-4315-4BD0-AC12-0F7547601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11715" y="2438400"/>
            <a:ext cx="1371600" cy="1215571"/>
          </a:xfrm>
          <a:prstGeom prst="rect">
            <a:avLst/>
          </a:prstGeom>
        </p:spPr>
      </p:pic>
      <p:pic>
        <p:nvPicPr>
          <p:cNvPr id="36" name="Gráfico 35" descr="Equipo">
            <a:extLst>
              <a:ext uri="{FF2B5EF4-FFF2-40B4-BE49-F238E27FC236}">
                <a16:creationId xmlns:a16="http://schemas.microsoft.com/office/drawing/2014/main" id="{956DB726-95A9-4C71-AF40-B6927300B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5257" y="2438400"/>
            <a:ext cx="1371600" cy="1215571"/>
          </a:xfrm>
          <a:prstGeom prst="rect">
            <a:avLst/>
          </a:prstGeom>
        </p:spPr>
      </p:pic>
      <p:pic>
        <p:nvPicPr>
          <p:cNvPr id="12" name="Gráfico 11" descr="Abrir sobre">
            <a:extLst>
              <a:ext uri="{FF2B5EF4-FFF2-40B4-BE49-F238E27FC236}">
                <a16:creationId xmlns:a16="http://schemas.microsoft.com/office/drawing/2014/main" id="{D0C40116-2C28-4642-AF37-C8FAEE82FB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1432" y="2381188"/>
            <a:ext cx="588950" cy="588950"/>
          </a:xfrm>
          <a:prstGeom prst="rect">
            <a:avLst/>
          </a:prstGeom>
        </p:spPr>
      </p:pic>
      <p:pic>
        <p:nvPicPr>
          <p:cNvPr id="13" name="Picture 6" descr="Resultado de imagen de flecha">
            <a:extLst>
              <a:ext uri="{FF2B5EF4-FFF2-40B4-BE49-F238E27FC236}">
                <a16:creationId xmlns:a16="http://schemas.microsoft.com/office/drawing/2014/main" id="{BBB5A92C-7395-4CE1-990B-A2FA69E88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70" y="2850357"/>
            <a:ext cx="1832631" cy="51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6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A5AFB369-4673-4727-A7CD-D86AFE0AE06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194" name="Picture 2" descr="Resultado de imagen de ERRORES">
            <a:extLst>
              <a:ext uri="{FF2B5EF4-FFF2-40B4-BE49-F238E27FC236}">
                <a16:creationId xmlns:a16="http://schemas.microsoft.com/office/drawing/2014/main" id="{3326E599-8732-4EC8-93F3-87B6CB55E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6532" b="18816"/>
          <a:stretch/>
        </p:blipFill>
        <p:spPr bwMode="auto">
          <a:xfrm>
            <a:off x="1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Parallelogram 82">
            <a:extLst>
              <a:ext uri="{FF2B5EF4-FFF2-40B4-BE49-F238E27FC236}">
                <a16:creationId xmlns:a16="http://schemas.microsoft.com/office/drawing/2014/main" id="{4DC5F81A-AB66-427C-B973-546BE1B7ED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146C810-9BC7-4BEB-A44C-B70C5B3DC9D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5ADF6C1-FC3E-4CEF-ACAA-1E533A92794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23">
            <a:extLst>
              <a:ext uri="{FF2B5EF4-FFF2-40B4-BE49-F238E27FC236}">
                <a16:creationId xmlns:a16="http://schemas.microsoft.com/office/drawing/2014/main" id="{BE11B7D3-FC4D-4157-827F-D418D4AF3C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5">
            <a:extLst>
              <a:ext uri="{FF2B5EF4-FFF2-40B4-BE49-F238E27FC236}">
                <a16:creationId xmlns:a16="http://schemas.microsoft.com/office/drawing/2014/main" id="{F9CA2FB3-69C5-4A17-880A-34C260DF3C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A3B42260-CA72-429A-AEFF-A2778C7BC6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5" name="Rectangle 27">
            <a:extLst>
              <a:ext uri="{FF2B5EF4-FFF2-40B4-BE49-F238E27FC236}">
                <a16:creationId xmlns:a16="http://schemas.microsoft.com/office/drawing/2014/main" id="{C29C3C96-CB51-440C-B12F-E880D73862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Rectangle 28">
            <a:extLst>
              <a:ext uri="{FF2B5EF4-FFF2-40B4-BE49-F238E27FC236}">
                <a16:creationId xmlns:a16="http://schemas.microsoft.com/office/drawing/2014/main" id="{17070EE5-FA55-4C41-AD18-785E5F0234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9" name="Rectangle 29">
            <a:extLst>
              <a:ext uri="{FF2B5EF4-FFF2-40B4-BE49-F238E27FC236}">
                <a16:creationId xmlns:a16="http://schemas.microsoft.com/office/drawing/2014/main" id="{726DD974-2DC0-457D-B797-BFB5EB6F4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EF9AFB1C-D978-4634-9E2D-78B7F70F524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0FF9F10B-8764-4B6C-9EBC-4FBE9AC1AC7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983CB56-231C-4E6D-8353-A4952486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b="1" dirty="0">
                <a:solidFill>
                  <a:srgbClr val="00B0F0"/>
                </a:solidFill>
              </a:rPr>
              <a:t>ERRORES MÁS IMPORTANTES</a:t>
            </a:r>
          </a:p>
        </p:txBody>
      </p:sp>
    </p:spTree>
    <p:extLst>
      <p:ext uri="{BB962C8B-B14F-4D97-AF65-F5344CB8AC3E}">
        <p14:creationId xmlns:p14="http://schemas.microsoft.com/office/powerpoint/2010/main" val="4124850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E163A-64FC-45CA-8F88-17996DBAD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79505"/>
            <a:ext cx="8596668" cy="838200"/>
          </a:xfrm>
        </p:spPr>
        <p:txBody>
          <a:bodyPr/>
          <a:lstStyle/>
          <a:p>
            <a:r>
              <a:rPr lang="es-ES" dirty="0"/>
              <a:t>Error 1: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DE56A7-B808-499D-9E18-DD47291FA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08204"/>
            <a:ext cx="8596668" cy="1016000"/>
          </a:xfrm>
        </p:spPr>
        <p:txBody>
          <a:bodyPr/>
          <a:lstStyle/>
          <a:p>
            <a:r>
              <a:rPr lang="es-ES" dirty="0"/>
              <a:t>Al intentar conectarse al Docker se produce un error.</a:t>
            </a:r>
          </a:p>
          <a:p>
            <a:r>
              <a:rPr lang="es-ES" dirty="0"/>
              <a:t>Solución: cambiar de comando de inicio</a:t>
            </a:r>
            <a:r>
              <a:rPr lang="es-ES_tradnl" dirty="0"/>
              <a:t> </a:t>
            </a:r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9DE163A-64FC-45CA-8F88-17996DBAD911}"/>
              </a:ext>
            </a:extLst>
          </p:cNvPr>
          <p:cNvSpPr txBox="1">
            <a:spLocks/>
          </p:cNvSpPr>
          <p:nvPr/>
        </p:nvSpPr>
        <p:spPr>
          <a:xfrm>
            <a:off x="677334" y="3505203"/>
            <a:ext cx="8596668" cy="83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Error 2: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BDE56A7-B808-499D-9E18-DD47291FA2D6}"/>
              </a:ext>
            </a:extLst>
          </p:cNvPr>
          <p:cNvSpPr txBox="1">
            <a:spLocks/>
          </p:cNvSpPr>
          <p:nvPr/>
        </p:nvSpPr>
        <p:spPr>
          <a:xfrm>
            <a:off x="677334" y="4394202"/>
            <a:ext cx="8596668" cy="101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 produce un error a la hora de crear la cadena.</a:t>
            </a:r>
          </a:p>
          <a:p>
            <a:r>
              <a:rPr lang="es-ES" dirty="0"/>
              <a:t>Solución: cambiar de comando.</a:t>
            </a:r>
          </a:p>
        </p:txBody>
      </p:sp>
    </p:spTree>
    <p:extLst>
      <p:ext uri="{BB962C8B-B14F-4D97-AF65-F5344CB8AC3E}">
        <p14:creationId xmlns:p14="http://schemas.microsoft.com/office/powerpoint/2010/main" val="1081803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3151189"/>
            <a:ext cx="8596668" cy="660400"/>
          </a:xfrm>
        </p:spPr>
        <p:txBody>
          <a:bodyPr/>
          <a:lstStyle/>
          <a:p>
            <a:r>
              <a:rPr lang="es-ES_tradnl" dirty="0"/>
              <a:t>Error 4: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4040189"/>
            <a:ext cx="8596668" cy="1420811"/>
          </a:xfrm>
        </p:spPr>
        <p:txBody>
          <a:bodyPr/>
          <a:lstStyle/>
          <a:p>
            <a:r>
              <a:rPr lang="es-ES" dirty="0"/>
              <a:t>Se produce un error al escribir el nombre del archivo.</a:t>
            </a:r>
          </a:p>
          <a:p>
            <a:r>
              <a:rPr lang="es-ES" dirty="0"/>
              <a:t> Solución: comprobamos el nombre y resolvemos el error.</a:t>
            </a:r>
            <a:endParaRPr lang="es-ES_tradnl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9DE163A-64FC-45CA-8F88-17996DBAD911}"/>
              </a:ext>
            </a:extLst>
          </p:cNvPr>
          <p:cNvSpPr txBox="1">
            <a:spLocks/>
          </p:cNvSpPr>
          <p:nvPr/>
        </p:nvSpPr>
        <p:spPr>
          <a:xfrm>
            <a:off x="677334" y="1182689"/>
            <a:ext cx="8596668" cy="83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Error 3: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BDE56A7-B808-499D-9E18-DD47291FA2D6}"/>
              </a:ext>
            </a:extLst>
          </p:cNvPr>
          <p:cNvSpPr txBox="1">
            <a:spLocks/>
          </p:cNvSpPr>
          <p:nvPr/>
        </p:nvSpPr>
        <p:spPr>
          <a:xfrm>
            <a:off x="677334" y="2135189"/>
            <a:ext cx="8596668" cy="101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 produce un error al no encontrar el archivo directorio y no haber concedido los permisos correspondientes</a:t>
            </a:r>
          </a:p>
        </p:txBody>
      </p:sp>
    </p:spTree>
    <p:extLst>
      <p:ext uri="{BB962C8B-B14F-4D97-AF65-F5344CB8AC3E}">
        <p14:creationId xmlns:p14="http://schemas.microsoft.com/office/powerpoint/2010/main" val="823591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715F758-03E3-4C1B-95F0-85370D91943F}"/>
              </a:ext>
            </a:extLst>
          </p:cNvPr>
          <p:cNvSpPr txBox="1"/>
          <p:nvPr/>
        </p:nvSpPr>
        <p:spPr>
          <a:xfrm>
            <a:off x="870446" y="681111"/>
            <a:ext cx="8592457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" sz="6600" b="1" dirty="0">
                <a:solidFill>
                  <a:srgbClr val="00B0F0"/>
                </a:solidFill>
              </a:rPr>
              <a:t>PLANIFICACIÓN</a:t>
            </a:r>
          </a:p>
        </p:txBody>
      </p:sp>
      <p:pic>
        <p:nvPicPr>
          <p:cNvPr id="5" name="Imagen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AFD97C41-FE00-4B27-8E13-66D884094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897" y="4053090"/>
            <a:ext cx="9089480" cy="16764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00">
            <a:bevelT w="25400" h="19050"/>
            <a:contourClr>
              <a:schemeClr val="tx1"/>
            </a:contourClr>
          </a:sp3d>
        </p:spPr>
      </p:pic>
      <p:pic>
        <p:nvPicPr>
          <p:cNvPr id="7" name="Picture 4" descr="Resultado de imagen de calendario DIBUJO">
            <a:extLst>
              <a:ext uri="{FF2B5EF4-FFF2-40B4-BE49-F238E27FC236}">
                <a16:creationId xmlns:a16="http://schemas.microsoft.com/office/drawing/2014/main" id="{B9B33C54-9510-4F02-BBD9-0109464DB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5" t="14255" r="12912" b="14727"/>
          <a:stretch/>
        </p:blipFill>
        <p:spPr bwMode="auto">
          <a:xfrm>
            <a:off x="4178568" y="1950901"/>
            <a:ext cx="1976212" cy="147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53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2" t="38296" r="14732" b="26303"/>
          <a:stretch/>
        </p:blipFill>
        <p:spPr>
          <a:xfrm>
            <a:off x="1301583" y="2114550"/>
            <a:ext cx="9588834" cy="3318178"/>
          </a:xfr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6AEB403-E5A7-496B-A593-442482863E2A}"/>
              </a:ext>
            </a:extLst>
          </p:cNvPr>
          <p:cNvSpPr txBox="1">
            <a:spLocks/>
          </p:cNvSpPr>
          <p:nvPr/>
        </p:nvSpPr>
        <p:spPr>
          <a:xfrm>
            <a:off x="605448" y="652731"/>
            <a:ext cx="9092308" cy="15077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b="1" dirty="0"/>
              <a:t>EVALUACIÓN DE LOS CRITERIOS EN LA IMPLEMENTACIÓN USANDO MONAX</a:t>
            </a:r>
            <a:br>
              <a:rPr lang="es-ES" b="1" dirty="0">
                <a:solidFill>
                  <a:srgbClr val="5FCBEF"/>
                </a:solidFill>
                <a:ea typeface="+mj-lt"/>
                <a:cs typeface="+mj-lt"/>
              </a:rPr>
            </a:b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82249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D34D1-F507-4784-AC29-09087A98A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58" y="1783081"/>
            <a:ext cx="9636370" cy="1645919"/>
          </a:xfrm>
        </p:spPr>
        <p:txBody>
          <a:bodyPr/>
          <a:lstStyle/>
          <a:p>
            <a:pPr algn="ctr"/>
            <a:r>
              <a:rPr lang="es-ES" sz="6000" b="1" dirty="0">
                <a:solidFill>
                  <a:srgbClr val="00B0F0"/>
                </a:solidFill>
              </a:rPr>
              <a:t>COMPARACIÓN DE LA IMPLEMENTACIÓN DE LAS TECNOLOGÍAS </a:t>
            </a:r>
          </a:p>
        </p:txBody>
      </p:sp>
      <p:pic>
        <p:nvPicPr>
          <p:cNvPr id="6" name="Picture 4" descr="Resultado de imagen de vs png">
            <a:extLst>
              <a:ext uri="{FF2B5EF4-FFF2-40B4-BE49-F238E27FC236}">
                <a16:creationId xmlns:a16="http://schemas.microsoft.com/office/drawing/2014/main" id="{BCEA38F1-3AC2-4193-859B-7B7E15F27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960" y="3429000"/>
            <a:ext cx="4109728" cy="26086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sultado de imagen de vs png">
            <a:extLst>
              <a:ext uri="{FF2B5EF4-FFF2-40B4-BE49-F238E27FC236}">
                <a16:creationId xmlns:a16="http://schemas.microsoft.com/office/drawing/2014/main" id="{4932FAA2-E15F-4DCB-B412-B3EAE8E6F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398" y="3737245"/>
            <a:ext cx="2602166" cy="260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437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8759" y="600767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Comparación de la implementación de las tecnologías</a:t>
            </a:r>
            <a:br>
              <a:rPr lang="es-ES_tradnl" b="1" dirty="0"/>
            </a:b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6" t="19060" r="13600" b="41133"/>
          <a:stretch/>
        </p:blipFill>
        <p:spPr>
          <a:xfrm>
            <a:off x="528023" y="2196561"/>
            <a:ext cx="10201890" cy="3485881"/>
          </a:xfrm>
        </p:spPr>
      </p:pic>
    </p:spTree>
    <p:extLst>
      <p:ext uri="{BB962C8B-B14F-4D97-AF65-F5344CB8AC3E}">
        <p14:creationId xmlns:p14="http://schemas.microsoft.com/office/powerpoint/2010/main" val="773116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6" t="58813" r="14072" b="14379"/>
          <a:stretch/>
        </p:blipFill>
        <p:spPr>
          <a:xfrm>
            <a:off x="545468" y="1556472"/>
            <a:ext cx="10612469" cy="2473661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5" t="50216" r="13447" b="35437"/>
          <a:stretch/>
        </p:blipFill>
        <p:spPr>
          <a:xfrm>
            <a:off x="545468" y="4030134"/>
            <a:ext cx="10612469" cy="130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40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>
            <a:extLst>
              <a:ext uri="{FF2B5EF4-FFF2-40B4-BE49-F238E27FC236}">
                <a16:creationId xmlns:a16="http://schemas.microsoft.com/office/drawing/2014/main" id="{B8D31377-549F-45B3-9241-079D7B684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87" t="-86" r="33987" b="-794"/>
          <a:stretch/>
        </p:blipFill>
        <p:spPr>
          <a:xfrm>
            <a:off x="6205272" y="831219"/>
            <a:ext cx="2673272" cy="466061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8D34D1-F507-4784-AC29-09087A98A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501" y="2332646"/>
            <a:ext cx="5610333" cy="1646302"/>
          </a:xfrm>
        </p:spPr>
        <p:txBody>
          <a:bodyPr/>
          <a:lstStyle/>
          <a:p>
            <a:r>
              <a:rPr lang="es-ES" sz="4000" b="1" dirty="0"/>
              <a:t>ANEXO 1:</a:t>
            </a:r>
            <a:br>
              <a:rPr lang="es-ES" sz="4000" b="1" dirty="0"/>
            </a:br>
            <a:r>
              <a:rPr lang="es-ES" sz="4000" b="1" dirty="0"/>
              <a:t>OTROS REQUISITOS</a:t>
            </a:r>
          </a:p>
        </p:txBody>
      </p:sp>
    </p:spTree>
    <p:extLst>
      <p:ext uri="{BB962C8B-B14F-4D97-AF65-F5344CB8AC3E}">
        <p14:creationId xmlns:p14="http://schemas.microsoft.com/office/powerpoint/2010/main" val="3546540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6" t="27999" r="14520" b="25130"/>
          <a:stretch/>
        </p:blipFill>
        <p:spPr>
          <a:xfrm>
            <a:off x="497627" y="1298546"/>
            <a:ext cx="8831572" cy="3964908"/>
          </a:xfrm>
        </p:spPr>
      </p:pic>
    </p:spTree>
    <p:extLst>
      <p:ext uri="{BB962C8B-B14F-4D97-AF65-F5344CB8AC3E}">
        <p14:creationId xmlns:p14="http://schemas.microsoft.com/office/powerpoint/2010/main" val="1637296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28998" r="19926" b="20573"/>
          <a:stretch/>
        </p:blipFill>
        <p:spPr>
          <a:xfrm>
            <a:off x="685800" y="1114424"/>
            <a:ext cx="8793382" cy="4271963"/>
          </a:xfrm>
        </p:spPr>
      </p:pic>
    </p:spTree>
    <p:extLst>
      <p:ext uri="{BB962C8B-B14F-4D97-AF65-F5344CB8AC3E}">
        <p14:creationId xmlns:p14="http://schemas.microsoft.com/office/powerpoint/2010/main" val="568819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5">
            <a:extLst>
              <a:ext uri="{FF2B5EF4-FFF2-40B4-BE49-F238E27FC236}">
                <a16:creationId xmlns:a16="http://schemas.microsoft.com/office/drawing/2014/main" id="{1AAF8748-0D4A-40AE-B9E9-4620B6DA1F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57" r="209" b="31065"/>
          <a:stretch/>
        </p:blipFill>
        <p:spPr>
          <a:xfrm>
            <a:off x="713118" y="2157458"/>
            <a:ext cx="8911098" cy="234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24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25AA54BC-6400-4969-A8FB-B7B505C52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21" t="4966" r="40895" b="52080"/>
          <a:stretch/>
        </p:blipFill>
        <p:spPr>
          <a:xfrm>
            <a:off x="1322363" y="2266753"/>
            <a:ext cx="4360745" cy="28021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Imagen 2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314BD811-1584-4F0A-AE43-B06DC355F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37" t="54595" r="24250" b="5164"/>
          <a:stretch/>
        </p:blipFill>
        <p:spPr>
          <a:xfrm>
            <a:off x="4848460" y="3429000"/>
            <a:ext cx="4614443" cy="28750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45204728-F268-4E3C-95D5-05876385F1B6}"/>
              </a:ext>
            </a:extLst>
          </p:cNvPr>
          <p:cNvSpPr txBox="1"/>
          <p:nvPr/>
        </p:nvSpPr>
        <p:spPr>
          <a:xfrm>
            <a:off x="870446" y="681111"/>
            <a:ext cx="8592457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" sz="6600" b="1" dirty="0">
                <a:solidFill>
                  <a:srgbClr val="00B0F0"/>
                </a:solidFill>
              </a:rPr>
              <a:t>PLANIFICACIÓN</a:t>
            </a:r>
          </a:p>
        </p:txBody>
      </p:sp>
    </p:spTree>
    <p:extLst>
      <p:ext uri="{BB962C8B-B14F-4D97-AF65-F5344CB8AC3E}">
        <p14:creationId xmlns:p14="http://schemas.microsoft.com/office/powerpoint/2010/main" val="696990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715F758-03E3-4C1B-95F0-85370D91943F}"/>
              </a:ext>
            </a:extLst>
          </p:cNvPr>
          <p:cNvSpPr txBox="1"/>
          <p:nvPr/>
        </p:nvSpPr>
        <p:spPr>
          <a:xfrm>
            <a:off x="827314" y="379186"/>
            <a:ext cx="85924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solidFill>
                  <a:srgbClr val="00B0F0"/>
                </a:solidFill>
              </a:rPr>
              <a:t>REQUISITOS DEL PROTOTIPO A IMPLEMENTAR</a:t>
            </a:r>
          </a:p>
        </p:txBody>
      </p:sp>
      <p:pic>
        <p:nvPicPr>
          <p:cNvPr id="2050" name="Picture 2" descr="Resultado de imagen de requisitos">
            <a:extLst>
              <a:ext uri="{FF2B5EF4-FFF2-40B4-BE49-F238E27FC236}">
                <a16:creationId xmlns:a16="http://schemas.microsoft.com/office/drawing/2014/main" id="{CE12F056-D5CF-4881-868B-AE2AB019A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148" y="2452914"/>
            <a:ext cx="6300788" cy="32421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60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4882" y="767751"/>
            <a:ext cx="6713235" cy="1320800"/>
          </a:xfrm>
        </p:spPr>
        <p:txBody>
          <a:bodyPr>
            <a:normAutofit/>
          </a:bodyPr>
          <a:lstStyle/>
          <a:p>
            <a:r>
              <a:rPr lang="es-ES_tradnl" sz="3800" b="1" dirty="0"/>
              <a:t>REQUISITOS FUNCIONALES</a:t>
            </a:r>
            <a:endParaRPr lang="es-ES_tradnl" sz="3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1" t="46137" r="12737" b="31136"/>
          <a:stretch/>
        </p:blipFill>
        <p:spPr>
          <a:xfrm>
            <a:off x="432919" y="2502889"/>
            <a:ext cx="9358857" cy="185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30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38355"/>
            <a:ext cx="8596668" cy="1320800"/>
          </a:xfrm>
        </p:spPr>
        <p:txBody>
          <a:bodyPr>
            <a:normAutofit/>
          </a:bodyPr>
          <a:lstStyle/>
          <a:p>
            <a:r>
              <a:rPr lang="es-ES_tradnl" sz="3800" b="1" dirty="0"/>
              <a:t>REQUISITOS NO FUNCIONALES</a:t>
            </a:r>
          </a:p>
        </p:txBody>
      </p:sp>
      <p:pic>
        <p:nvPicPr>
          <p:cNvPr id="3" name="Imagen 5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6D87920E-5086-4A21-8962-A4B171762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8" y="1735560"/>
            <a:ext cx="8752936" cy="381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4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D34D1-F507-4784-AC29-09087A98A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43" y="335720"/>
            <a:ext cx="8341783" cy="2245702"/>
          </a:xfrm>
        </p:spPr>
        <p:txBody>
          <a:bodyPr/>
          <a:lstStyle/>
          <a:p>
            <a:pPr algn="ctr"/>
            <a:r>
              <a:rPr lang="es-ES" sz="7200" b="1" dirty="0">
                <a:solidFill>
                  <a:srgbClr val="00B0F0"/>
                </a:solidFill>
              </a:rPr>
              <a:t>CRITERIOS DE COMPARACIÓN</a:t>
            </a:r>
          </a:p>
        </p:txBody>
      </p:sp>
      <p:pic>
        <p:nvPicPr>
          <p:cNvPr id="5128" name="Picture 8" descr="Imagen relacionada">
            <a:extLst>
              <a:ext uri="{FF2B5EF4-FFF2-40B4-BE49-F238E27FC236}">
                <a16:creationId xmlns:a16="http://schemas.microsoft.com/office/drawing/2014/main" id="{A3F82D16-B953-464C-8F5C-931C785DF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0" t="15160" r="4249" b="11177"/>
          <a:stretch/>
        </p:blipFill>
        <p:spPr bwMode="auto">
          <a:xfrm>
            <a:off x="1407804" y="2920951"/>
            <a:ext cx="7695659" cy="33481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26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C80CE94B-7EB5-492B-A716-1587E094D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40" t="37662" r="28896" b="18903"/>
          <a:stretch/>
        </p:blipFill>
        <p:spPr>
          <a:xfrm>
            <a:off x="1115684" y="918192"/>
            <a:ext cx="8994461" cy="524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46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3">
            <a:extLst>
              <a:ext uri="{FF2B5EF4-FFF2-40B4-BE49-F238E27FC236}">
                <a16:creationId xmlns:a16="http://schemas.microsoft.com/office/drawing/2014/main" id="{547BB962-9C78-4C2A-9C79-F25D984D3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9" y="2366518"/>
            <a:ext cx="9396866" cy="181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7367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354</TotalTime>
  <Words>363</Words>
  <Application>Microsoft Office PowerPoint</Application>
  <PresentationFormat>Panorámica</PresentationFormat>
  <Paragraphs>54</Paragraphs>
  <Slides>27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Arial</vt:lpstr>
      <vt:lpstr>Calibri</vt:lpstr>
      <vt:lpstr>Trebuchet MS</vt:lpstr>
      <vt:lpstr>Wingdings 3</vt:lpstr>
      <vt:lpstr>Faceta</vt:lpstr>
      <vt:lpstr>OPEN SOURCE BLOCKCHAIN</vt:lpstr>
      <vt:lpstr>Presentación de PowerPoint</vt:lpstr>
      <vt:lpstr>Presentación de PowerPoint</vt:lpstr>
      <vt:lpstr>Presentación de PowerPoint</vt:lpstr>
      <vt:lpstr>REQUISITOS FUNCIONALES</vt:lpstr>
      <vt:lpstr>REQUISITOS NO FUNCIONALES</vt:lpstr>
      <vt:lpstr>CRITERIOS DE COMPARACIÓN</vt:lpstr>
      <vt:lpstr>Presentación de PowerPoint</vt:lpstr>
      <vt:lpstr>Presentación de PowerPoint</vt:lpstr>
      <vt:lpstr>DIAGRAMA DE FUNCIONAMIENTO MULTICHAIN </vt:lpstr>
      <vt:lpstr>ERRORES MÁS IMPORTANTES</vt:lpstr>
      <vt:lpstr>Error 2:</vt:lpstr>
      <vt:lpstr>Error 3:</vt:lpstr>
      <vt:lpstr>EVALUACIÓN DE LOS CRITERIOS EN LA IMPLEMENTACIÓN USANDO MULTICHAIN </vt:lpstr>
      <vt:lpstr>Presentación de PowerPoint</vt:lpstr>
      <vt:lpstr>Presentación de PowerPoint</vt:lpstr>
      <vt:lpstr>ERRORES MÁS IMPORTANTES</vt:lpstr>
      <vt:lpstr>Error 1:</vt:lpstr>
      <vt:lpstr>Error 4:</vt:lpstr>
      <vt:lpstr>Presentación de PowerPoint</vt:lpstr>
      <vt:lpstr>COMPARACIÓN DE LA IMPLEMENTACIÓN DE LAS TECNOLOGÍAS </vt:lpstr>
      <vt:lpstr>Comparación de la implementación de las tecnologías </vt:lpstr>
      <vt:lpstr>Presentación de PowerPoint</vt:lpstr>
      <vt:lpstr>ANEXO 1: OTROS REQUISITOS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TG3: Open Source Blockchain Platforms</dc:title>
  <dc:creator>Daniela Guzman</dc:creator>
  <cp:lastModifiedBy>Alejandro Díaz Moreno</cp:lastModifiedBy>
  <cp:revision>61</cp:revision>
  <dcterms:created xsi:type="dcterms:W3CDTF">2018-05-05T09:28:16Z</dcterms:created>
  <dcterms:modified xsi:type="dcterms:W3CDTF">2018-05-06T18:47:40Z</dcterms:modified>
</cp:coreProperties>
</file>